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4" r:id="rId4"/>
    <p:sldId id="302" r:id="rId5"/>
    <p:sldId id="296" r:id="rId6"/>
    <p:sldId id="295" r:id="rId7"/>
    <p:sldId id="304" r:id="rId8"/>
    <p:sldId id="299" r:id="rId9"/>
    <p:sldId id="292" r:id="rId10"/>
    <p:sldId id="293" r:id="rId11"/>
    <p:sldId id="28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E7601527-794D-480A-8635-1DCEC4D8E995}"/>
    <pc:docChg chg="undo custSel addSld delSld modSld">
      <pc:chgData name="Siniša ᵀᴴᴱ ᴼᴿᴵᴳᴵᴻᴬᴸ Wolfenstein" userId="215f646470bc261a" providerId="LiveId" clId="{E7601527-794D-480A-8635-1DCEC4D8E995}" dt="2021-04-13T08:41:32.998" v="1236"/>
      <pc:docMkLst>
        <pc:docMk/>
      </pc:docMkLst>
      <pc:sldChg chg="modSp">
        <pc:chgData name="Siniša ᵀᴴᴱ ᴼᴿᴵᴳᴵᴻᴬᴸ Wolfenstein" userId="215f646470bc261a" providerId="LiveId" clId="{E7601527-794D-480A-8635-1DCEC4D8E995}" dt="2021-04-13T07:42:33.975" v="32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E7601527-794D-480A-8635-1DCEC4D8E995}" dt="2021-04-13T07:42:30.643" v="31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E7601527-794D-480A-8635-1DCEC4D8E995}" dt="2021-04-13T07:42:33.975" v="3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ᵀᴴᴱ ᴼᴿᴵᴳᴵᴻᴬᴸ Wolfenstein" userId="215f646470bc261a" providerId="LiveId" clId="{E7601527-794D-480A-8635-1DCEC4D8E995}" dt="2021-04-13T08:04:02.347" v="595" actId="20577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E7601527-794D-480A-8635-1DCEC4D8E995}" dt="2021-04-13T08:02:24.727" v="513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E7601527-794D-480A-8635-1DCEC4D8E995}" dt="2021-04-13T08:02:32.015" v="520" actId="478"/>
          <ac:spMkLst>
            <pc:docMk/>
            <pc:sldMk cId="1067701834" sldId="261"/>
            <ac:spMk id="7" creationId="{F7F35ACC-185E-41AD-8106-991408FB0D15}"/>
          </ac:spMkLst>
        </pc:spChg>
        <pc:spChg chg="del">
          <ac:chgData name="Siniša ᵀᴴᴱ ᴼᴿᴵᴳᴵᴻᴬᴸ Wolfenstein" userId="215f646470bc261a" providerId="LiveId" clId="{E7601527-794D-480A-8635-1DCEC4D8E995}" dt="2021-04-13T08:02:30.173" v="519" actId="478"/>
          <ac:spMkLst>
            <pc:docMk/>
            <pc:sldMk cId="1067701834" sldId="261"/>
            <ac:spMk id="8" creationId="{34A0AB61-D9FD-4045-BF7C-428C51964632}"/>
          </ac:spMkLst>
        </pc:spChg>
        <pc:spChg chg="add mod">
          <ac:chgData name="Siniša ᵀᴴᴱ ᴼᴿᴵᴳᴵᴻᴬᴸ Wolfenstein" userId="215f646470bc261a" providerId="LiveId" clId="{E7601527-794D-480A-8635-1DCEC4D8E995}" dt="2021-04-13T08:03:08.944" v="543" actId="20577"/>
          <ac:spMkLst>
            <pc:docMk/>
            <pc:sldMk cId="1067701834" sldId="261"/>
            <ac:spMk id="9" creationId="{3A247832-7899-4998-8F3C-86AC66DB3F6F}"/>
          </ac:spMkLst>
        </pc:spChg>
        <pc:spChg chg="add mod">
          <ac:chgData name="Siniša ᵀᴴᴱ ᴼᴿᴵᴳᴵᴻᴬᴸ Wolfenstein" userId="215f646470bc261a" providerId="LiveId" clId="{E7601527-794D-480A-8635-1DCEC4D8E995}" dt="2021-04-13T08:03:23.457" v="555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ᵀᴴᴱ ᴼᴿᴵᴳᴵᴻᴬᴸ Wolfenstein" userId="215f646470bc261a" providerId="LiveId" clId="{E7601527-794D-480A-8635-1DCEC4D8E995}" dt="2021-04-13T08:02:53.201" v="530" actId="1076"/>
          <ac:spMkLst>
            <pc:docMk/>
            <pc:sldMk cId="1067701834" sldId="261"/>
            <ac:spMk id="11" creationId="{49998313-A206-4FBF-ADE6-452626A8D4EE}"/>
          </ac:spMkLst>
        </pc:spChg>
        <pc:spChg chg="add mod">
          <ac:chgData name="Siniša ᵀᴴᴱ ᴼᴿᴵᴳᴵᴻᴬᴸ Wolfenstein" userId="215f646470bc261a" providerId="LiveId" clId="{E7601527-794D-480A-8635-1DCEC4D8E995}" dt="2021-04-13T08:03:37.454" v="572" actId="20577"/>
          <ac:spMkLst>
            <pc:docMk/>
            <pc:sldMk cId="1067701834" sldId="261"/>
            <ac:spMk id="12" creationId="{810BA0AD-9ACD-45FA-8E08-8776742750E9}"/>
          </ac:spMkLst>
        </pc:spChg>
        <pc:spChg chg="add mod">
          <ac:chgData name="Siniša ᵀᴴᴱ ᴼᴿᴵᴳᴵᴻᴬᴸ Wolfenstein" userId="215f646470bc261a" providerId="LiveId" clId="{E7601527-794D-480A-8635-1DCEC4D8E995}" dt="2021-04-13T08:03:48.429" v="584" actId="20577"/>
          <ac:spMkLst>
            <pc:docMk/>
            <pc:sldMk cId="1067701834" sldId="261"/>
            <ac:spMk id="13" creationId="{8C9929DA-BB27-4D78-9D75-4A70D348DE3C}"/>
          </ac:spMkLst>
        </pc:spChg>
        <pc:spChg chg="add mod">
          <ac:chgData name="Siniša ᵀᴴᴱ ᴼᴿᴵᴳᴵᴻᴬᴸ Wolfenstein" userId="215f646470bc261a" providerId="LiveId" clId="{E7601527-794D-480A-8635-1DCEC4D8E995}" dt="2021-04-13T08:04:02.347" v="595" actId="20577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ᵀᴴᴱ ᴼᴿᴵᴳᴵᴻᴬᴸ Wolfenstein" userId="215f646470bc261a" providerId="LiveId" clId="{E7601527-794D-480A-8635-1DCEC4D8E995}" dt="2021-04-13T08:00:30.817" v="478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02:27.357" v="518" actId="1035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47:51.954" v="64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E7601527-794D-480A-8635-1DCEC4D8E995}" dt="2021-04-13T07:45:32.514" v="6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E7601527-794D-480A-8635-1DCEC4D8E995}" dt="2021-04-13T07:45:26.161" v="58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E7601527-794D-480A-8635-1DCEC4D8E995}" dt="2021-04-13T07:47:51.954" v="64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44:29.306" v="38" actId="107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50:24.673" v="338" actId="20577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E7601527-794D-480A-8635-1DCEC4D8E995}" dt="2021-04-13T07:50:24.673" v="338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47:57.648" v="65" actId="14826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E7601527-794D-480A-8635-1DCEC4D8E995}" dt="2021-04-13T07:43:44.067" v="34" actId="14826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E7601527-794D-480A-8635-1DCEC4D8E995}" dt="2021-04-13T07:54:15.745" v="477" actId="20577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E7601527-794D-480A-8635-1DCEC4D8E995}" dt="2021-04-13T07:54:15.745" v="477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51:36.122" v="345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E7601527-794D-480A-8635-1DCEC4D8E995}" dt="2021-04-13T07:43:57.591" v="36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E7601527-794D-480A-8635-1DCEC4D8E995}" dt="2021-04-13T07:52:21.918" v="394" actId="1035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E7601527-794D-480A-8635-1DCEC4D8E995}" dt="2021-04-13T07:51:57.103" v="349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E7601527-794D-480A-8635-1DCEC4D8E995}" dt="2021-04-13T07:52:18.698" v="390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E7601527-794D-480A-8635-1DCEC4D8E995}" dt="2021-04-13T07:52:21.918" v="394" actId="1035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E7601527-794D-480A-8635-1DCEC4D8E995}" dt="2021-04-13T07:44:05.037" v="37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E7601527-794D-480A-8635-1DCEC4D8E995}" dt="2021-04-13T08:06:58.027" v="705" actId="1076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E7601527-794D-480A-8635-1DCEC4D8E995}" dt="2021-04-13T08:05:26.741" v="680" actId="14100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E7601527-794D-480A-8635-1DCEC4D8E995}" dt="2021-04-13T08:06:13.386" v="689" actId="1037"/>
          <ac:spMkLst>
            <pc:docMk/>
            <pc:sldMk cId="3442932805" sldId="294"/>
            <ac:spMk id="11" creationId="{72888712-0183-4A61-912E-2592A7117376}"/>
          </ac:spMkLst>
        </pc:spChg>
        <pc:spChg chg="add mod">
          <ac:chgData name="Siniša ᵀᴴᴱ ᴼᴿᴵᴳᴵᴻᴬᴸ Wolfenstein" userId="215f646470bc261a" providerId="LiveId" clId="{E7601527-794D-480A-8635-1DCEC4D8E995}" dt="2021-04-13T08:06:24.024" v="692" actId="20577"/>
          <ac:spMkLst>
            <pc:docMk/>
            <pc:sldMk cId="3442932805" sldId="294"/>
            <ac:spMk id="12" creationId="{C47A01B6-E0A3-4949-B27E-C0831027DB05}"/>
          </ac:spMkLst>
        </pc:spChg>
        <pc:spChg chg="add mod">
          <ac:chgData name="Siniša ᵀᴴᴱ ᴼᴿᴵᴳᴵᴻᴬᴸ Wolfenstein" userId="215f646470bc261a" providerId="LiveId" clId="{E7601527-794D-480A-8635-1DCEC4D8E995}" dt="2021-04-13T08:06:39.057" v="699" actId="20577"/>
          <ac:spMkLst>
            <pc:docMk/>
            <pc:sldMk cId="3442932805" sldId="294"/>
            <ac:spMk id="13" creationId="{BBC87E6C-C1D8-45B4-97CC-FBFB802C571F}"/>
          </ac:spMkLst>
        </pc:spChg>
        <pc:spChg chg="add mod">
          <ac:chgData name="Siniša ᵀᴴᴱ ᴼᴿᴵᴳᴵᴻᴬᴸ Wolfenstein" userId="215f646470bc261a" providerId="LiveId" clId="{E7601527-794D-480A-8635-1DCEC4D8E995}" dt="2021-04-13T08:06:48.763" v="702" actId="20577"/>
          <ac:spMkLst>
            <pc:docMk/>
            <pc:sldMk cId="3442932805" sldId="294"/>
            <ac:spMk id="14" creationId="{DBE0434C-11F2-43EE-B5AE-02F82EE91147}"/>
          </ac:spMkLst>
        </pc:spChg>
        <pc:spChg chg="add mod">
          <ac:chgData name="Siniša ᵀᴴᴱ ᴼᴿᴵᴳᴵᴻᴬᴸ Wolfenstein" userId="215f646470bc261a" providerId="LiveId" clId="{E7601527-794D-480A-8635-1DCEC4D8E995}" dt="2021-04-13T08:06:58.027" v="705" actId="1076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6" creationId="{82AF66C6-561B-47E6-85CA-957613A15861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7" creationId="{0967361D-0AB9-4D3B-8C65-5A6BE967354B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8" creationId="{DCF99C89-04BD-4129-84D3-DA9EB9D3BE28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19" creationId="{840FE213-53CD-47C6-A130-7D908FA4102D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20" creationId="{92E17642-887D-4465-B655-73508A621B55}"/>
          </ac:spMkLst>
        </pc:spChg>
        <pc:spChg chg="del">
          <ac:chgData name="Siniša ᵀᴴᴱ ᴼᴿᴵᴳᴵᴻᴬᴸ Wolfenstein" userId="215f646470bc261a" providerId="LiveId" clId="{E7601527-794D-480A-8635-1DCEC4D8E995}" dt="2021-04-13T08:05:10.571" v="671" actId="478"/>
          <ac:spMkLst>
            <pc:docMk/>
            <pc:sldMk cId="3442932805" sldId="294"/>
            <ac:spMk id="21" creationId="{53A41FD0-BD28-47A2-B479-A8CE595F4907}"/>
          </ac:spMkLst>
        </pc:spChg>
        <pc:picChg chg="mod">
          <ac:chgData name="Siniša ᵀᴴᴱ ᴼᴿᴵᴳᴵᴻᴬᴸ Wolfenstein" userId="215f646470bc261a" providerId="LiveId" clId="{E7601527-794D-480A-8635-1DCEC4D8E995}" dt="2021-04-13T08:00:36.137" v="479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05:22.163" v="679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E7601527-794D-480A-8635-1DCEC4D8E995}" dt="2021-04-13T08:35:06.251" v="1064" actId="1076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E7601527-794D-480A-8635-1DCEC4D8E995}" dt="2021-04-13T08:16:56.082" v="927" actId="14100"/>
          <ac:spMkLst>
            <pc:docMk/>
            <pc:sldMk cId="3450281488" sldId="295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E7601527-794D-480A-8635-1DCEC4D8E995}" dt="2021-04-13T08:16:28.641" v="919" actId="478"/>
          <ac:spMkLst>
            <pc:docMk/>
            <pc:sldMk cId="3450281488" sldId="295"/>
            <ac:spMk id="11" creationId="{DDEFC204-CF66-4140-AB4E-6740119F9158}"/>
          </ac:spMkLst>
        </pc:spChg>
        <pc:spChg chg="del">
          <ac:chgData name="Siniša ᵀᴴᴱ ᴼᴿᴵᴳᴵᴻᴬᴸ Wolfenstein" userId="215f646470bc261a" providerId="LiveId" clId="{E7601527-794D-480A-8635-1DCEC4D8E995}" dt="2021-04-13T08:16:19.420" v="918" actId="478"/>
          <ac:spMkLst>
            <pc:docMk/>
            <pc:sldMk cId="3450281488" sldId="295"/>
            <ac:spMk id="12" creationId="{AA8958AE-BA85-49F4-85E1-A13B17609857}"/>
          </ac:spMkLst>
        </pc:spChg>
        <pc:spChg chg="del">
          <ac:chgData name="Siniša ᵀᴴᴱ ᴼᴿᴵᴳᴵᴻᴬᴸ Wolfenstein" userId="215f646470bc261a" providerId="LiveId" clId="{E7601527-794D-480A-8635-1DCEC4D8E995}" dt="2021-04-13T08:16:19.420" v="918" actId="478"/>
          <ac:spMkLst>
            <pc:docMk/>
            <pc:sldMk cId="3450281488" sldId="295"/>
            <ac:spMk id="13" creationId="{3455752D-B25E-4605-9EAB-751AD8414F16}"/>
          </ac:spMkLst>
        </pc:spChg>
        <pc:spChg chg="del">
          <ac:chgData name="Siniša ᵀᴴᴱ ᴼᴿᴵᴳᴵᴻᴬᴸ Wolfenstein" userId="215f646470bc261a" providerId="LiveId" clId="{E7601527-794D-480A-8635-1DCEC4D8E995}" dt="2021-04-13T08:16:30.826" v="920" actId="478"/>
          <ac:spMkLst>
            <pc:docMk/>
            <pc:sldMk cId="3450281488" sldId="295"/>
            <ac:spMk id="14" creationId="{1566CD40-16FD-499C-9563-FAF2A576794D}"/>
          </ac:spMkLst>
        </pc:spChg>
        <pc:spChg chg="add mod">
          <ac:chgData name="Siniša ᵀᴴᴱ ᴼᴿᴵᴳᴵᴻᴬᴸ Wolfenstein" userId="215f646470bc261a" providerId="LiveId" clId="{E7601527-794D-480A-8635-1DCEC4D8E995}" dt="2021-04-13T08:31:46.386" v="948" actId="20577"/>
          <ac:spMkLst>
            <pc:docMk/>
            <pc:sldMk cId="3450281488" sldId="295"/>
            <ac:spMk id="15" creationId="{A631C730-27A2-4F3C-8CD1-6A8A18459EC8}"/>
          </ac:spMkLst>
        </pc:spChg>
        <pc:spChg chg="add mod">
          <ac:chgData name="Siniša ᵀᴴᴱ ᴼᴿᴵᴳᴵᴻᴬᴸ Wolfenstein" userId="215f646470bc261a" providerId="LiveId" clId="{E7601527-794D-480A-8635-1DCEC4D8E995}" dt="2021-04-13T08:31:53.578" v="955" actId="20577"/>
          <ac:spMkLst>
            <pc:docMk/>
            <pc:sldMk cId="3450281488" sldId="295"/>
            <ac:spMk id="16" creationId="{175BDF9E-AF7D-41D6-A7D8-2570487AAD97}"/>
          </ac:spMkLst>
        </pc:spChg>
        <pc:spChg chg="del">
          <ac:chgData name="Siniša ᵀᴴᴱ ᴼᴿᴵᴳᴵᴻᴬᴸ Wolfenstein" userId="215f646470bc261a" providerId="LiveId" clId="{E7601527-794D-480A-8635-1DCEC4D8E995}" dt="2021-04-13T08:16:32.258" v="921" actId="478"/>
          <ac:spMkLst>
            <pc:docMk/>
            <pc:sldMk cId="3450281488" sldId="295"/>
            <ac:spMk id="17" creationId="{205A4630-8112-4F75-91DB-F0C054CA488D}"/>
          </ac:spMkLst>
        </pc:spChg>
        <pc:spChg chg="del">
          <ac:chgData name="Siniša ᵀᴴᴱ ᴼᴿᴵᴳᴵᴻᴬᴸ Wolfenstein" userId="215f646470bc261a" providerId="LiveId" clId="{E7601527-794D-480A-8635-1DCEC4D8E995}" dt="2021-04-13T08:16:33.467" v="922" actId="478"/>
          <ac:spMkLst>
            <pc:docMk/>
            <pc:sldMk cId="3450281488" sldId="295"/>
            <ac:spMk id="18" creationId="{D12F3D02-7A02-4D33-AC15-5961CB52618B}"/>
          </ac:spMkLst>
        </pc:spChg>
        <pc:spChg chg="del">
          <ac:chgData name="Siniša ᵀᴴᴱ ᴼᴿᴵᴳᴵᴻᴬᴸ Wolfenstein" userId="215f646470bc261a" providerId="LiveId" clId="{E7601527-794D-480A-8635-1DCEC4D8E995}" dt="2021-04-13T08:16:35.047" v="923" actId="478"/>
          <ac:spMkLst>
            <pc:docMk/>
            <pc:sldMk cId="3450281488" sldId="295"/>
            <ac:spMk id="19" creationId="{2C19CA98-6D4C-4825-845D-94F9DCF3BC22}"/>
          </ac:spMkLst>
        </pc:spChg>
        <pc:spChg chg="del">
          <ac:chgData name="Siniša ᵀᴴᴱ ᴼᴿᴵᴳᴵᴻᴬᴸ Wolfenstein" userId="215f646470bc261a" providerId="LiveId" clId="{E7601527-794D-480A-8635-1DCEC4D8E995}" dt="2021-04-13T08:16:36.451" v="924" actId="478"/>
          <ac:spMkLst>
            <pc:docMk/>
            <pc:sldMk cId="3450281488" sldId="295"/>
            <ac:spMk id="20" creationId="{2EE4873C-F8AD-4FB3-A19A-11BCAC9EC29B}"/>
          </ac:spMkLst>
        </pc:spChg>
        <pc:spChg chg="add mod">
          <ac:chgData name="Siniša ᵀᴴᴱ ᴼᴿᴵᴳᴵᴻᴬᴸ Wolfenstein" userId="215f646470bc261a" providerId="LiveId" clId="{E7601527-794D-480A-8635-1DCEC4D8E995}" dt="2021-04-13T08:32:01.375" v="962" actId="20577"/>
          <ac:spMkLst>
            <pc:docMk/>
            <pc:sldMk cId="3450281488" sldId="295"/>
            <ac:spMk id="21" creationId="{D0B94AEA-2862-4A94-A61E-111936EF294A}"/>
          </ac:spMkLst>
        </pc:spChg>
        <pc:spChg chg="add mod">
          <ac:chgData name="Siniša ᵀᴴᴱ ᴼᴿᴵᴳᴵᴻᴬᴸ Wolfenstein" userId="215f646470bc261a" providerId="LiveId" clId="{E7601527-794D-480A-8635-1DCEC4D8E995}" dt="2021-04-13T08:32:09.620" v="967" actId="20577"/>
          <ac:spMkLst>
            <pc:docMk/>
            <pc:sldMk cId="3450281488" sldId="295"/>
            <ac:spMk id="22" creationId="{01C6BF2E-CB0A-4D03-8C0C-EE309A43E2DA}"/>
          </ac:spMkLst>
        </pc:spChg>
        <pc:spChg chg="add mod">
          <ac:chgData name="Siniša ᵀᴴᴱ ᴼᴿᴵᴳᴵᴻᴬᴸ Wolfenstein" userId="215f646470bc261a" providerId="LiveId" clId="{E7601527-794D-480A-8635-1DCEC4D8E995}" dt="2021-04-13T08:32:18.429" v="974" actId="20577"/>
          <ac:spMkLst>
            <pc:docMk/>
            <pc:sldMk cId="3450281488" sldId="295"/>
            <ac:spMk id="23" creationId="{AA0D66AD-FE37-4758-8251-3FFCE4A76A60}"/>
          </ac:spMkLst>
        </pc:spChg>
        <pc:spChg chg="add mod">
          <ac:chgData name="Siniša ᵀᴴᴱ ᴼᴿᴵᴳᴵᴻᴬᴸ Wolfenstein" userId="215f646470bc261a" providerId="LiveId" clId="{E7601527-794D-480A-8635-1DCEC4D8E995}" dt="2021-04-13T08:32:49.786" v="1005" actId="1038"/>
          <ac:spMkLst>
            <pc:docMk/>
            <pc:sldMk cId="3450281488" sldId="295"/>
            <ac:spMk id="24" creationId="{903415FA-3D21-460F-8C1A-8DF6F2D9A897}"/>
          </ac:spMkLst>
        </pc:spChg>
        <pc:spChg chg="add mod">
          <ac:chgData name="Siniša ᵀᴴᴱ ᴼᴿᴵᴳᴵᴻᴬᴸ Wolfenstein" userId="215f646470bc261a" providerId="LiveId" clId="{E7601527-794D-480A-8635-1DCEC4D8E995}" dt="2021-04-13T08:34:24.308" v="1033" actId="1038"/>
          <ac:spMkLst>
            <pc:docMk/>
            <pc:sldMk cId="3450281488" sldId="295"/>
            <ac:spMk id="25" creationId="{8E084F40-42B3-42F3-B282-5CCE3346E3EA}"/>
          </ac:spMkLst>
        </pc:spChg>
        <pc:spChg chg="add mod">
          <ac:chgData name="Siniša ᵀᴴᴱ ᴼᴿᴵᴳᴵᴻᴬᴸ Wolfenstein" userId="215f646470bc261a" providerId="LiveId" clId="{E7601527-794D-480A-8635-1DCEC4D8E995}" dt="2021-04-13T08:34:32.573" v="1040" actId="1076"/>
          <ac:spMkLst>
            <pc:docMk/>
            <pc:sldMk cId="3450281488" sldId="295"/>
            <ac:spMk id="26" creationId="{DF5DDBE1-3924-4301-BF59-1BE9812BE181}"/>
          </ac:spMkLst>
        </pc:spChg>
        <pc:spChg chg="add mod">
          <ac:chgData name="Siniša ᵀᴴᴱ ᴼᴿᴵᴳᴵᴻᴬᴸ Wolfenstein" userId="215f646470bc261a" providerId="LiveId" clId="{E7601527-794D-480A-8635-1DCEC4D8E995}" dt="2021-04-13T08:34:47.131" v="1045" actId="20577"/>
          <ac:spMkLst>
            <pc:docMk/>
            <pc:sldMk cId="3450281488" sldId="295"/>
            <ac:spMk id="27" creationId="{41F9E73A-D222-40B8-A623-129B10E5384D}"/>
          </ac:spMkLst>
        </pc:spChg>
        <pc:spChg chg="add mod">
          <ac:chgData name="Siniša ᵀᴴᴱ ᴼᴿᴵᴳᴵᴻᴬᴸ Wolfenstein" userId="215f646470bc261a" providerId="LiveId" clId="{E7601527-794D-480A-8635-1DCEC4D8E995}" dt="2021-04-13T08:34:55.504" v="1052" actId="1036"/>
          <ac:spMkLst>
            <pc:docMk/>
            <pc:sldMk cId="3450281488" sldId="295"/>
            <ac:spMk id="28" creationId="{4E4C9597-47F3-4BFF-BC31-503F7734A941}"/>
          </ac:spMkLst>
        </pc:spChg>
        <pc:spChg chg="add mod">
          <ac:chgData name="Siniša ᵀᴴᴱ ᴼᴿᴵᴳᴵᴻᴬᴸ Wolfenstein" userId="215f646470bc261a" providerId="LiveId" clId="{E7601527-794D-480A-8635-1DCEC4D8E995}" dt="2021-04-13T08:35:06.251" v="1064" actId="1076"/>
          <ac:spMkLst>
            <pc:docMk/>
            <pc:sldMk cId="3450281488" sldId="295"/>
            <ac:spMk id="29" creationId="{5A401FF4-55B5-49C4-BA30-6299097BB91B}"/>
          </ac:spMkLst>
        </pc:spChg>
        <pc:picChg chg="mod">
          <ac:chgData name="Siniša ᵀᴴᴱ ᴼᴿᴵᴳᴵᴻᴬᴸ Wolfenstein" userId="215f646470bc261a" providerId="LiveId" clId="{E7601527-794D-480A-8635-1DCEC4D8E995}" dt="2021-04-13T08:01:23.566" v="486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32:35.679" v="980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E7601527-794D-480A-8635-1DCEC4D8E995}" dt="2021-04-13T08:15:29.508" v="847" actId="20577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E7601527-794D-480A-8635-1DCEC4D8E995}" dt="2021-04-13T08:13:19.126" v="803" actId="20577"/>
          <ac:spMkLst>
            <pc:docMk/>
            <pc:sldMk cId="821422838" sldId="296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E7601527-794D-480A-8635-1DCEC4D8E995}" dt="2021-04-13T08:14:45.720" v="842" actId="20577"/>
          <ac:spMkLst>
            <pc:docMk/>
            <pc:sldMk cId="821422838" sldId="296"/>
            <ac:spMk id="22" creationId="{DA38A619-5E25-4403-9333-C17F6E38A250}"/>
          </ac:spMkLst>
        </pc:spChg>
        <pc:spChg chg="add mod">
          <ac:chgData name="Siniša ᵀᴴᴱ ᴼᴿᴵᴳᴵᴻᴬᴸ Wolfenstein" userId="215f646470bc261a" providerId="LiveId" clId="{E7601527-794D-480A-8635-1DCEC4D8E995}" dt="2021-04-13T08:14:41.562" v="841" actId="20577"/>
          <ac:spMkLst>
            <pc:docMk/>
            <pc:sldMk cId="821422838" sldId="296"/>
            <ac:spMk id="23" creationId="{25604F89-8427-4D7A-89E0-A9F03DBE00B9}"/>
          </ac:spMkLst>
        </pc:spChg>
        <pc:spChg chg="add mod">
          <ac:chgData name="Siniša ᵀᴴᴱ ᴼᴿᴵᴳᴵᴻᴬᴸ Wolfenstein" userId="215f646470bc261a" providerId="LiveId" clId="{E7601527-794D-480A-8635-1DCEC4D8E995}" dt="2021-04-13T08:15:00.464" v="843"/>
          <ac:spMkLst>
            <pc:docMk/>
            <pc:sldMk cId="821422838" sldId="296"/>
            <ac:spMk id="24" creationId="{62CC663C-1FC3-49F9-8996-6CBD55702CEB}"/>
          </ac:spMkLst>
        </pc:spChg>
        <pc:spChg chg="add mod">
          <ac:chgData name="Siniša ᵀᴴᴱ ᴼᴿᴵᴳᴵᴻᴬᴸ Wolfenstein" userId="215f646470bc261a" providerId="LiveId" clId="{E7601527-794D-480A-8635-1DCEC4D8E995}" dt="2021-04-13T08:15:15.935" v="845" actId="20577"/>
          <ac:spMkLst>
            <pc:docMk/>
            <pc:sldMk cId="821422838" sldId="296"/>
            <ac:spMk id="25" creationId="{F6B05490-2697-440E-8154-CE349F6240AF}"/>
          </ac:spMkLst>
        </pc:spChg>
        <pc:spChg chg="add mod">
          <ac:chgData name="Siniša ᵀᴴᴱ ᴼᴿᴵᴳᴵᴻᴬᴸ Wolfenstein" userId="215f646470bc261a" providerId="LiveId" clId="{E7601527-794D-480A-8635-1DCEC4D8E995}" dt="2021-04-13T08:15:29.508" v="847" actId="20577"/>
          <ac:spMkLst>
            <pc:docMk/>
            <pc:sldMk cId="821422838" sldId="296"/>
            <ac:spMk id="26" creationId="{A3AAC5D6-A8A3-4974-8B94-2259742FD990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0" creationId="{F0D47D1C-7054-4560-866B-F419AB5DF80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1" creationId="{B18A5DD5-2476-4C27-BBED-EF1E1AA8820C}"/>
          </ac:spMkLst>
        </pc:spChg>
        <pc:spChg chg="del">
          <ac:chgData name="Siniša ᵀᴴᴱ ᴼᴿᴵᴳᴵᴻᴬᴸ Wolfenstein" userId="215f646470bc261a" providerId="LiveId" clId="{E7601527-794D-480A-8635-1DCEC4D8E995}" dt="2021-04-13T08:00:54.343" v="482" actId="478"/>
          <ac:spMkLst>
            <pc:docMk/>
            <pc:sldMk cId="821422838" sldId="296"/>
            <ac:spMk id="32" creationId="{1F6FDD2F-AF0C-4BE9-9CCB-2C2871B4D61D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3" creationId="{175F22FC-411C-45C6-93EF-15A4168B983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4" creationId="{2EC92AAB-6CA3-4A38-984C-DE23B67923AA}"/>
          </ac:spMkLst>
        </pc:spChg>
        <pc:spChg chg="del">
          <ac:chgData name="Siniša ᵀᴴᴱ ᴼᴿᴵᴳᴵᴻᴬᴸ Wolfenstein" userId="215f646470bc261a" providerId="LiveId" clId="{E7601527-794D-480A-8635-1DCEC4D8E995}" dt="2021-04-13T08:00:55.594" v="483" actId="478"/>
          <ac:spMkLst>
            <pc:docMk/>
            <pc:sldMk cId="821422838" sldId="296"/>
            <ac:spMk id="35" creationId="{E6F22F6E-3303-41B6-B067-1E86D3E50119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6" creationId="{AD6B1DE8-5661-4F2B-A3E9-9A833CEC9A3B}"/>
          </ac:spMkLst>
        </pc:spChg>
        <pc:spChg chg="del">
          <ac:chgData name="Siniša ᵀᴴᴱ ᴼᴿᴵᴳᴵᴻᴬᴸ Wolfenstein" userId="215f646470bc261a" providerId="LiveId" clId="{E7601527-794D-480A-8635-1DCEC4D8E995}" dt="2021-04-13T08:00:57.327" v="484" actId="478"/>
          <ac:spMkLst>
            <pc:docMk/>
            <pc:sldMk cId="821422838" sldId="296"/>
            <ac:spMk id="37" creationId="{73E690FA-805D-4B0F-893A-CFDC6129C4D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8" creationId="{2285A75E-E903-4E52-858D-7480E68E3F8F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39" creationId="{88CDBF25-E2DD-417B-8335-2BB9E51D73C9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0" creationId="{98378D17-1802-46DD-9E20-DB75613F4CA1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1" creationId="{BA4529D7-5F41-4197-852E-14170528EE00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2" creationId="{A11AE8B6-A5A3-4FF6-9066-6C74ECDB743E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3" creationId="{DDEF385A-2E97-4D79-B049-C4C18D4E0034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4" creationId="{DAEC91E9-AC29-4120-9CE2-E3C4A016E5EB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5" creationId="{0FE2A931-118E-4D53-9FF8-0120C5514F37}"/>
          </ac:spMkLst>
        </pc:spChg>
        <pc:spChg chg="del">
          <ac:chgData name="Siniša ᵀᴴᴱ ᴼᴿᴵᴳᴵᴻᴬᴸ Wolfenstein" userId="215f646470bc261a" providerId="LiveId" clId="{E7601527-794D-480A-8635-1DCEC4D8E995}" dt="2021-04-13T08:00:51.934" v="481" actId="478"/>
          <ac:spMkLst>
            <pc:docMk/>
            <pc:sldMk cId="821422838" sldId="296"/>
            <ac:spMk id="46" creationId="{BB631FC8-51F9-4472-BC7F-00B6A86491EE}"/>
          </ac:spMkLst>
        </pc:spChg>
        <pc:picChg chg="mod">
          <ac:chgData name="Siniša ᵀᴴᴱ ᴼᴿᴵᴳᴵᴻᴬᴸ Wolfenstein" userId="215f646470bc261a" providerId="LiveId" clId="{E7601527-794D-480A-8635-1DCEC4D8E995}" dt="2021-04-13T08:01:18.984" v="485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13:24.382" v="811" actId="1035"/>
          <ac:picMkLst>
            <pc:docMk/>
            <pc:sldMk cId="821422838" sldId="296"/>
            <ac:picMk id="6" creationId="{D255B4FC-89B0-4357-9C41-9F0792D7E4FD}"/>
          </ac:picMkLst>
        </pc:picChg>
      </pc:sldChg>
      <pc:sldChg chg="delSp modSp delAnim">
        <pc:chgData name="Siniša ᵀᴴᴱ ᴼᴿᴵᴳᴵᴻᴬᴸ Wolfenstein" userId="215f646470bc261a" providerId="LiveId" clId="{E7601527-794D-480A-8635-1DCEC4D8E995}" dt="2021-04-13T07:51:08.583" v="343" actId="1076"/>
        <pc:sldMkLst>
          <pc:docMk/>
          <pc:sldMk cId="1898084827" sldId="299"/>
        </pc:sldMkLst>
        <pc:spChg chg="mod">
          <ac:chgData name="Siniša ᵀᴴᴱ ᴼᴿᴵᴳᴵᴻᴬᴸ Wolfenstein" userId="215f646470bc261a" providerId="LiveId" clId="{E7601527-794D-480A-8635-1DCEC4D8E995}" dt="2021-04-13T07:51:08.583" v="343" actId="1076"/>
          <ac:spMkLst>
            <pc:docMk/>
            <pc:sldMk cId="1898084827" sldId="299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E7601527-794D-480A-8635-1DCEC4D8E995}" dt="2021-04-13T07:51:02.339" v="340" actId="478"/>
          <ac:spMkLst>
            <pc:docMk/>
            <pc:sldMk cId="1898084827" sldId="299"/>
            <ac:spMk id="5" creationId="{6820CD79-3468-45FB-AA9D-F0177DDA7B22}"/>
          </ac:spMkLst>
        </pc:spChg>
        <pc:picChg chg="mod">
          <ac:chgData name="Siniša ᵀᴴᴱ ᴼᴿᴵᴳᴵᴻᴬᴸ Wolfenstein" userId="215f646470bc261a" providerId="LiveId" clId="{E7601527-794D-480A-8635-1DCEC4D8E995}" dt="2021-04-13T07:51:04.928" v="342" actId="1076"/>
          <ac:picMkLst>
            <pc:docMk/>
            <pc:sldMk cId="1898084827" sldId="29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E7601527-794D-480A-8635-1DCEC4D8E995}" dt="2021-04-13T07:43:50.789" v="35" actId="14826"/>
          <ac:picMkLst>
            <pc:docMk/>
            <pc:sldMk cId="1898084827" sldId="299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E7601527-794D-480A-8635-1DCEC4D8E995}" dt="2021-04-13T07:51:03.055" v="341" actId="478"/>
          <ac:picMkLst>
            <pc:docMk/>
            <pc:sldMk cId="1898084827" sldId="299"/>
            <ac:picMk id="6" creationId="{BE9B2350-381E-4834-8696-09EA5258CEB0}"/>
          </ac:picMkLst>
        </pc:picChg>
      </pc:sldChg>
      <pc:sldChg chg="delSp modSp delAnim modAnim">
        <pc:chgData name="Siniša ᵀᴴᴱ ᴼᴿᴵᴳᴵᴻᴬᴸ Wolfenstein" userId="215f646470bc261a" providerId="LiveId" clId="{E7601527-794D-480A-8635-1DCEC4D8E995}" dt="2021-04-13T08:41:32.998" v="1236"/>
        <pc:sldMkLst>
          <pc:docMk/>
          <pc:sldMk cId="3651266649" sldId="302"/>
        </pc:sldMkLst>
        <pc:spChg chg="mod">
          <ac:chgData name="Siniša ᵀᴴᴱ ᴼᴿᴵᴳᴵᴻᴬᴸ Wolfenstein" userId="215f646470bc261a" providerId="LiveId" clId="{E7601527-794D-480A-8635-1DCEC4D8E995}" dt="2021-04-13T08:09:44.625" v="712" actId="20577"/>
          <ac:spMkLst>
            <pc:docMk/>
            <pc:sldMk cId="3651266649" sldId="302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E7601527-794D-480A-8635-1DCEC4D8E995}" dt="2021-04-13T08:31:15.118" v="930" actId="1036"/>
          <ac:spMkLst>
            <pc:docMk/>
            <pc:sldMk cId="3651266649" sldId="302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E7601527-794D-480A-8635-1DCEC4D8E995}" dt="2021-04-13T08:10:33.410" v="745" actId="20577"/>
          <ac:spMkLst>
            <pc:docMk/>
            <pc:sldMk cId="3651266649" sldId="302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E7601527-794D-480A-8635-1DCEC4D8E995}" dt="2021-04-13T08:11:44.676" v="758" actId="20577"/>
          <ac:spMkLst>
            <pc:docMk/>
            <pc:sldMk cId="3651266649" sldId="302"/>
            <ac:spMk id="9" creationId="{DE9C7F95-D5D5-44AF-994F-977DA6D93ACA}"/>
          </ac:spMkLst>
        </pc:spChg>
        <pc:spChg chg="mod">
          <ac:chgData name="Siniša ᵀᴴᴱ ᴼᴿᴵᴳᴵᴻᴬᴸ Wolfenstein" userId="215f646470bc261a" providerId="LiveId" clId="{E7601527-794D-480A-8635-1DCEC4D8E995}" dt="2021-04-13T08:10:13.229" v="732" actId="20577"/>
          <ac:spMkLst>
            <pc:docMk/>
            <pc:sldMk cId="3651266649" sldId="302"/>
            <ac:spMk id="12" creationId="{714E494A-1349-4C22-BE6B-67A52A0450F3}"/>
          </ac:spMkLst>
        </pc:spChg>
        <pc:spChg chg="mod">
          <ac:chgData name="Siniša ᵀᴴᴱ ᴼᴿᴵᴳᴵᴻᴬᴸ Wolfenstein" userId="215f646470bc261a" providerId="LiveId" clId="{E7601527-794D-480A-8635-1DCEC4D8E995}" dt="2021-04-13T08:10:01.512" v="722" actId="20577"/>
          <ac:spMkLst>
            <pc:docMk/>
            <pc:sldMk cId="3651266649" sldId="302"/>
            <ac:spMk id="13" creationId="{59EB26F8-E218-4284-A4F6-E3D2F09CFB9B}"/>
          </ac:spMkLst>
        </pc:spChg>
        <pc:spChg chg="mod">
          <ac:chgData name="Siniša ᵀᴴᴱ ᴼᴿᴵᴳᴵᴻᴬᴸ Wolfenstein" userId="215f646470bc261a" providerId="LiveId" clId="{E7601527-794D-480A-8635-1DCEC4D8E995}" dt="2021-04-13T08:10:43.912" v="753" actId="20577"/>
          <ac:spMkLst>
            <pc:docMk/>
            <pc:sldMk cId="3651266649" sldId="302"/>
            <ac:spMk id="14" creationId="{9C1A91B7-D98C-413A-BDA9-39F324523E25}"/>
          </ac:spMkLst>
        </pc:spChg>
        <pc:spChg chg="del">
          <ac:chgData name="Siniša ᵀᴴᴱ ᴼᴿᴵᴳᴵᴻᴬᴸ Wolfenstein" userId="215f646470bc261a" providerId="LiveId" clId="{E7601527-794D-480A-8635-1DCEC4D8E995}" dt="2021-04-13T08:10:52.227" v="755" actId="478"/>
          <ac:spMkLst>
            <pc:docMk/>
            <pc:sldMk cId="3651266649" sldId="302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E7601527-794D-480A-8635-1DCEC4D8E995}" dt="2021-04-13T08:00:42.032" v="480" actId="14826"/>
          <ac:picMkLst>
            <pc:docMk/>
            <pc:sldMk cId="3651266649" sldId="302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E7601527-794D-480A-8635-1DCEC4D8E995}" dt="2021-04-13T08:09:37.861" v="707" actId="1076"/>
          <ac:picMkLst>
            <pc:docMk/>
            <pc:sldMk cId="3651266649" sldId="302"/>
            <ac:picMk id="6" creationId="{D255B4FC-89B0-4357-9C41-9F0792D7E4FD}"/>
          </ac:picMkLst>
        </pc:picChg>
      </pc:sldChg>
      <pc:sldChg chg="modSp del modAnim">
        <pc:chgData name="Siniša ᵀᴴᴱ ᴼᴿᴵᴳᴵᴻᴬᴸ Wolfenstein" userId="215f646470bc261a" providerId="LiveId" clId="{E7601527-794D-480A-8635-1DCEC4D8E995}" dt="2021-04-13T08:37:41.075" v="1131" actId="2696"/>
        <pc:sldMkLst>
          <pc:docMk/>
          <pc:sldMk cId="834038567" sldId="303"/>
        </pc:sldMkLst>
        <pc:picChg chg="mod">
          <ac:chgData name="Siniša ᵀᴴᴱ ᴼᴿᴵᴳᴵᴻᴬᴸ Wolfenstein" userId="215f646470bc261a" providerId="LiveId" clId="{E7601527-794D-480A-8635-1DCEC4D8E995}" dt="2021-04-13T08:01:31.813" v="489" actId="14826"/>
          <ac:picMkLst>
            <pc:docMk/>
            <pc:sldMk cId="834038567" sldId="303"/>
            <ac:picMk id="4" creationId="{6EA4478F-12CA-4225-8F02-AFD946883A9C}"/>
          </ac:picMkLst>
        </pc:picChg>
      </pc:sldChg>
      <pc:sldChg chg="addSp delSp modSp add delAnim modAnim">
        <pc:chgData name="Siniša ᵀᴴᴱ ᴼᴿᴵᴳᴵᴻᴬᴸ Wolfenstein" userId="215f646470bc261a" providerId="LiveId" clId="{E7601527-794D-480A-8635-1DCEC4D8E995}" dt="2021-04-13T08:40:17.086" v="1230"/>
        <pc:sldMkLst>
          <pc:docMk/>
          <pc:sldMk cId="3972609630" sldId="304"/>
        </pc:sldMkLst>
        <pc:spChg chg="mod">
          <ac:chgData name="Siniša ᵀᴴᴱ ᴼᴿᴵᴳᴵᴻᴬᴸ Wolfenstein" userId="215f646470bc261a" providerId="LiveId" clId="{E7601527-794D-480A-8635-1DCEC4D8E995}" dt="2021-04-13T08:36:21.719" v="1119" actId="20577"/>
          <ac:spMkLst>
            <pc:docMk/>
            <pc:sldMk cId="3972609630" sldId="304"/>
            <ac:spMk id="5" creationId="{718FF3D2-6816-42B0-822B-02DA9A789822}"/>
          </ac:spMkLst>
        </pc:spChg>
        <pc:spChg chg="del mod">
          <ac:chgData name="Siniša ᵀᴴᴱ ᴼᴿᴵᴳᴵᴻᴬᴸ Wolfenstein" userId="215f646470bc261a" providerId="LiveId" clId="{E7601527-794D-480A-8635-1DCEC4D8E995}" dt="2021-04-13T08:35:35.474" v="1067" actId="478"/>
          <ac:spMkLst>
            <pc:docMk/>
            <pc:sldMk cId="3972609630" sldId="304"/>
            <ac:spMk id="11" creationId="{DDEFC204-CF66-4140-AB4E-6740119F9158}"/>
          </ac:spMkLst>
        </pc:spChg>
        <pc:spChg chg="del">
          <ac:chgData name="Siniša ᵀᴴᴱ ᴼᴿᴵᴳᴵᴻᴬᴸ Wolfenstein" userId="215f646470bc261a" providerId="LiveId" clId="{E7601527-794D-480A-8635-1DCEC4D8E995}" dt="2021-04-13T08:35:36.930" v="1068" actId="478"/>
          <ac:spMkLst>
            <pc:docMk/>
            <pc:sldMk cId="3972609630" sldId="304"/>
            <ac:spMk id="12" creationId="{AA8958AE-BA85-49F4-85E1-A13B17609857}"/>
          </ac:spMkLst>
        </pc:spChg>
        <pc:spChg chg="del">
          <ac:chgData name="Siniša ᵀᴴᴱ ᴼᴿᴵᴳᴵᴻᴬᴸ Wolfenstein" userId="215f646470bc261a" providerId="LiveId" clId="{E7601527-794D-480A-8635-1DCEC4D8E995}" dt="2021-04-13T08:35:38.378" v="1069" actId="478"/>
          <ac:spMkLst>
            <pc:docMk/>
            <pc:sldMk cId="3972609630" sldId="304"/>
            <ac:spMk id="13" creationId="{3455752D-B25E-4605-9EAB-751AD8414F16}"/>
          </ac:spMkLst>
        </pc:spChg>
        <pc:spChg chg="del">
          <ac:chgData name="Siniša ᵀᴴᴱ ᴼᴿᴵᴳᴵᴻᴬᴸ Wolfenstein" userId="215f646470bc261a" providerId="LiveId" clId="{E7601527-794D-480A-8635-1DCEC4D8E995}" dt="2021-04-13T08:35:39.517" v="1070" actId="478"/>
          <ac:spMkLst>
            <pc:docMk/>
            <pc:sldMk cId="3972609630" sldId="304"/>
            <ac:spMk id="14" creationId="{1566CD40-16FD-499C-9563-FAF2A576794D}"/>
          </ac:spMkLst>
        </pc:spChg>
        <pc:spChg chg="add mod">
          <ac:chgData name="Siniša ᵀᴴᴱ ᴼᴿᴵᴳᴵᴻᴬᴸ Wolfenstein" userId="215f646470bc261a" providerId="LiveId" clId="{E7601527-794D-480A-8635-1DCEC4D8E995}" dt="2021-04-13T08:37:23.313" v="1129" actId="20577"/>
          <ac:spMkLst>
            <pc:docMk/>
            <pc:sldMk cId="3972609630" sldId="304"/>
            <ac:spMk id="15" creationId="{797105F1-FCF5-4A38-AAE8-F479223F0F87}"/>
          </ac:spMkLst>
        </pc:spChg>
        <pc:spChg chg="add mod">
          <ac:chgData name="Siniša ᵀᴴᴱ ᴼᴿᴵᴳᴵᴻᴬᴸ Wolfenstein" userId="215f646470bc261a" providerId="LiveId" clId="{E7601527-794D-480A-8635-1DCEC4D8E995}" dt="2021-04-13T08:38:04.510" v="1141" actId="1036"/>
          <ac:spMkLst>
            <pc:docMk/>
            <pc:sldMk cId="3972609630" sldId="304"/>
            <ac:spMk id="16" creationId="{7DCADF8D-31FF-4BBC-A09A-97AF2FDC2961}"/>
          </ac:spMkLst>
        </pc:spChg>
        <pc:spChg chg="del">
          <ac:chgData name="Siniša ᵀᴴᴱ ᴼᴿᴵᴳᴵᴻᴬᴸ Wolfenstein" userId="215f646470bc261a" providerId="LiveId" clId="{E7601527-794D-480A-8635-1DCEC4D8E995}" dt="2021-04-13T08:35:41.280" v="1071" actId="478"/>
          <ac:spMkLst>
            <pc:docMk/>
            <pc:sldMk cId="3972609630" sldId="304"/>
            <ac:spMk id="17" creationId="{205A4630-8112-4F75-91DB-F0C054CA488D}"/>
          </ac:spMkLst>
        </pc:spChg>
        <pc:spChg chg="del">
          <ac:chgData name="Siniša ᵀᴴᴱ ᴼᴿᴵᴳᴵᴻᴬᴸ Wolfenstein" userId="215f646470bc261a" providerId="LiveId" clId="{E7601527-794D-480A-8635-1DCEC4D8E995}" dt="2021-04-13T08:35:42.584" v="1072" actId="478"/>
          <ac:spMkLst>
            <pc:docMk/>
            <pc:sldMk cId="3972609630" sldId="304"/>
            <ac:spMk id="18" creationId="{D12F3D02-7A02-4D33-AC15-5961CB52618B}"/>
          </ac:spMkLst>
        </pc:spChg>
        <pc:spChg chg="del">
          <ac:chgData name="Siniša ᵀᴴᴱ ᴼᴿᴵᴳᴵᴻᴬᴸ Wolfenstein" userId="215f646470bc261a" providerId="LiveId" clId="{E7601527-794D-480A-8635-1DCEC4D8E995}" dt="2021-04-13T08:35:44.056" v="1073" actId="478"/>
          <ac:spMkLst>
            <pc:docMk/>
            <pc:sldMk cId="3972609630" sldId="304"/>
            <ac:spMk id="19" creationId="{2C19CA98-6D4C-4825-845D-94F9DCF3BC22}"/>
          </ac:spMkLst>
        </pc:spChg>
        <pc:spChg chg="del">
          <ac:chgData name="Siniša ᵀᴴᴱ ᴼᴿᴵᴳᴵᴻᴬᴸ Wolfenstein" userId="215f646470bc261a" providerId="LiveId" clId="{E7601527-794D-480A-8635-1DCEC4D8E995}" dt="2021-04-13T08:35:45.724" v="1074" actId="478"/>
          <ac:spMkLst>
            <pc:docMk/>
            <pc:sldMk cId="3972609630" sldId="304"/>
            <ac:spMk id="20" creationId="{2EE4873C-F8AD-4FB3-A19A-11BCAC9EC29B}"/>
          </ac:spMkLst>
        </pc:spChg>
        <pc:spChg chg="add mod">
          <ac:chgData name="Siniša ᵀᴴᴱ ᴼᴿᴵᴳᴵᴻᴬᴸ Wolfenstein" userId="215f646470bc261a" providerId="LiveId" clId="{E7601527-794D-480A-8635-1DCEC4D8E995}" dt="2021-04-13T08:38:14.224" v="1151" actId="1037"/>
          <ac:spMkLst>
            <pc:docMk/>
            <pc:sldMk cId="3972609630" sldId="304"/>
            <ac:spMk id="21" creationId="{CB142BC5-6E46-433E-B21C-AD179886D476}"/>
          </ac:spMkLst>
        </pc:spChg>
        <pc:spChg chg="add mod">
          <ac:chgData name="Siniša ᵀᴴᴱ ᴼᴿᴵᴳᴵᴻᴬᴸ Wolfenstein" userId="215f646470bc261a" providerId="LiveId" clId="{E7601527-794D-480A-8635-1DCEC4D8E995}" dt="2021-04-13T08:38:38.879" v="1156" actId="1037"/>
          <ac:spMkLst>
            <pc:docMk/>
            <pc:sldMk cId="3972609630" sldId="304"/>
            <ac:spMk id="22" creationId="{CA5E6B27-7839-4EF8-868E-AB77A99791E8}"/>
          </ac:spMkLst>
        </pc:spChg>
        <pc:spChg chg="add mod">
          <ac:chgData name="Siniša ᵀᴴᴱ ᴼᴿᴵᴳᴵᴻᴬᴸ Wolfenstein" userId="215f646470bc261a" providerId="LiveId" clId="{E7601527-794D-480A-8635-1DCEC4D8E995}" dt="2021-04-13T08:38:52.840" v="1159"/>
          <ac:spMkLst>
            <pc:docMk/>
            <pc:sldMk cId="3972609630" sldId="304"/>
            <ac:spMk id="23" creationId="{29F57A47-144B-4B09-BC4F-2890637B5A8B}"/>
          </ac:spMkLst>
        </pc:spChg>
        <pc:spChg chg="add mod">
          <ac:chgData name="Siniša ᵀᴴᴱ ᴼᴿᴵᴳᴵᴻᴬᴸ Wolfenstein" userId="215f646470bc261a" providerId="LiveId" clId="{E7601527-794D-480A-8635-1DCEC4D8E995}" dt="2021-04-13T08:39:10.350" v="1167" actId="20577"/>
          <ac:spMkLst>
            <pc:docMk/>
            <pc:sldMk cId="3972609630" sldId="304"/>
            <ac:spMk id="24" creationId="{C18AFC53-DCE8-4425-A020-9CC1B992541E}"/>
          </ac:spMkLst>
        </pc:spChg>
        <pc:spChg chg="add mod">
          <ac:chgData name="Siniša ᵀᴴᴱ ᴼᴿᴵᴳᴵᴻᴬᴸ Wolfenstein" userId="215f646470bc261a" providerId="LiveId" clId="{E7601527-794D-480A-8635-1DCEC4D8E995}" dt="2021-04-13T08:39:16.691" v="1175" actId="1038"/>
          <ac:spMkLst>
            <pc:docMk/>
            <pc:sldMk cId="3972609630" sldId="304"/>
            <ac:spMk id="25" creationId="{527E5A6D-CAC5-4252-A4DA-F7AD2E951C61}"/>
          </ac:spMkLst>
        </pc:spChg>
        <pc:spChg chg="add mod">
          <ac:chgData name="Siniša ᵀᴴᴱ ᴼᴿᴵᴳᴵᴻᴬᴸ Wolfenstein" userId="215f646470bc261a" providerId="LiveId" clId="{E7601527-794D-480A-8635-1DCEC4D8E995}" dt="2021-04-13T08:39:22.015" v="1180" actId="1038"/>
          <ac:spMkLst>
            <pc:docMk/>
            <pc:sldMk cId="3972609630" sldId="304"/>
            <ac:spMk id="26" creationId="{0BE8AF15-0297-4A4B-8865-72369DB757BB}"/>
          </ac:spMkLst>
        </pc:spChg>
        <pc:spChg chg="add mod">
          <ac:chgData name="Siniša ᵀᴴᴱ ᴼᴿᴵᴳᴵᴻᴬᴸ Wolfenstein" userId="215f646470bc261a" providerId="LiveId" clId="{E7601527-794D-480A-8635-1DCEC4D8E995}" dt="2021-04-13T08:39:27.659" v="1187" actId="1036"/>
          <ac:spMkLst>
            <pc:docMk/>
            <pc:sldMk cId="3972609630" sldId="304"/>
            <ac:spMk id="27" creationId="{141AE4F5-38AE-4BC3-9211-B34688967CAE}"/>
          </ac:spMkLst>
        </pc:spChg>
        <pc:spChg chg="add mod">
          <ac:chgData name="Siniša ᵀᴴᴱ ᴼᴿᴵᴳᴵᴻᴬᴸ Wolfenstein" userId="215f646470bc261a" providerId="LiveId" clId="{E7601527-794D-480A-8635-1DCEC4D8E995}" dt="2021-04-13T08:39:35.495" v="1189" actId="1076"/>
          <ac:spMkLst>
            <pc:docMk/>
            <pc:sldMk cId="3972609630" sldId="304"/>
            <ac:spMk id="28" creationId="{5A60B757-9565-4E96-88CB-A13201302DA6}"/>
          </ac:spMkLst>
        </pc:spChg>
        <pc:spChg chg="add mod">
          <ac:chgData name="Siniša ᵀᴴᴱ ᴼᴿᴵᴳᴵᴻᴬᴸ Wolfenstein" userId="215f646470bc261a" providerId="LiveId" clId="{E7601527-794D-480A-8635-1DCEC4D8E995}" dt="2021-04-13T08:39:40.603" v="1195" actId="1036"/>
          <ac:spMkLst>
            <pc:docMk/>
            <pc:sldMk cId="3972609630" sldId="304"/>
            <ac:spMk id="29" creationId="{A8C66AEF-E905-4181-9BFF-3903E594AEC6}"/>
          </ac:spMkLst>
        </pc:spChg>
        <pc:spChg chg="add mod">
          <ac:chgData name="Siniša ᵀᴴᴱ ᴼᴿᴵᴳᴵᴻᴬᴸ Wolfenstein" userId="215f646470bc261a" providerId="LiveId" clId="{E7601527-794D-480A-8635-1DCEC4D8E995}" dt="2021-04-13T08:39:46.444" v="1202" actId="1036"/>
          <ac:spMkLst>
            <pc:docMk/>
            <pc:sldMk cId="3972609630" sldId="304"/>
            <ac:spMk id="30" creationId="{A7B16F52-6C75-44FC-AB47-8979A941EFBC}"/>
          </ac:spMkLst>
        </pc:spChg>
        <pc:spChg chg="add mod">
          <ac:chgData name="Siniša ᵀᴴᴱ ᴼᴿᴵᴳᴵᴻᴬᴸ Wolfenstein" userId="215f646470bc261a" providerId="LiveId" clId="{E7601527-794D-480A-8635-1DCEC4D8E995}" dt="2021-04-13T08:39:53.705" v="1207" actId="20577"/>
          <ac:spMkLst>
            <pc:docMk/>
            <pc:sldMk cId="3972609630" sldId="304"/>
            <ac:spMk id="31" creationId="{C9833EBB-4534-4824-8223-0D5F08F5E0E8}"/>
          </ac:spMkLst>
        </pc:spChg>
        <pc:spChg chg="add mod">
          <ac:chgData name="Siniša ᵀᴴᴱ ᴼᴿᴵᴳᴵᴻᴬᴸ Wolfenstein" userId="215f646470bc261a" providerId="LiveId" clId="{E7601527-794D-480A-8635-1DCEC4D8E995}" dt="2021-04-13T08:40:06.381" v="1217" actId="1037"/>
          <ac:spMkLst>
            <pc:docMk/>
            <pc:sldMk cId="3972609630" sldId="304"/>
            <ac:spMk id="32" creationId="{FD569A5D-9F65-4CDD-9B1F-DD5F798DCE6B}"/>
          </ac:spMkLst>
        </pc:spChg>
        <pc:picChg chg="mod">
          <ac:chgData name="Siniša ᵀᴴᴱ ᴼᴿᴵᴳᴵᴻᴬᴸ Wolfenstein" userId="215f646470bc261a" providerId="LiveId" clId="{E7601527-794D-480A-8635-1DCEC4D8E995}" dt="2021-04-13T08:36:23.191" v="1120" actId="1076"/>
          <ac:picMkLst>
            <pc:docMk/>
            <pc:sldMk cId="3972609630" sldId="304"/>
            <ac:picMk id="6" creationId="{D255B4FC-89B0-4357-9C41-9F0792D7E4FD}"/>
          </ac:picMkLst>
        </pc:picChg>
      </pc:sldChg>
    </pc:docChg>
  </pc:docChgLst>
  <pc:docChgLst>
    <pc:chgData name="Siniša ᵀᴴᴱ ᴼᴿᴵᴳᴵᴻᴬᴸ Wolfenstein" userId="215f646470bc261a" providerId="LiveId" clId="{248E37E2-A772-4FD8-AD79-855028CDBFF5}"/>
    <pc:docChg chg="undo custSel addSld delSld modSld sldOrd">
      <pc:chgData name="Siniša ᵀᴴᴱ ᴼᴿᴵᴳᴵᴻᴬᴸ Wolfenstein" userId="215f646470bc261a" providerId="LiveId" clId="{248E37E2-A772-4FD8-AD79-855028CDBFF5}" dt="2021-02-19T13:07:03.610" v="2122"/>
      <pc:docMkLst>
        <pc:docMk/>
      </pc:docMkLst>
      <pc:sldChg chg="modSp">
        <pc:chgData name="Siniša ᵀᴴᴱ ᴼᴿᴵᴳᴵᴻᴬᴸ Wolfenstein" userId="215f646470bc261a" providerId="LiveId" clId="{248E37E2-A772-4FD8-AD79-855028CDBFF5}" dt="2021-02-19T11:57:23.968" v="24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248E37E2-A772-4FD8-AD79-855028CDBFF5}" dt="2021-02-19T11:57:20.159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248E37E2-A772-4FD8-AD79-855028CDBFF5}" dt="2021-02-19T11:57:23.968" v="2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Anim">
        <pc:chgData name="Siniša ᵀᴴᴱ ᴼᴿᴵᴳᴵᴻᴬᴸ Wolfenstein" userId="215f646470bc261a" providerId="LiveId" clId="{248E37E2-A772-4FD8-AD79-855028CDBFF5}" dt="2021-02-19T12:31:35.864" v="1323" actId="20577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248E37E2-A772-4FD8-AD79-855028CDBFF5}" dt="2021-02-19T12:22:15.602" v="91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248E37E2-A772-4FD8-AD79-855028CDBFF5}" dt="2021-02-19T12:23:12.291" v="967" actId="20577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25:08.243" v="1054" actId="20577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248E37E2-A772-4FD8-AD79-855028CDBFF5}" dt="2021-02-19T12:24:38.389" v="1027" actId="1036"/>
          <ac:spMkLst>
            <pc:docMk/>
            <pc:sldMk cId="1067701834" sldId="261"/>
            <ac:spMk id="8" creationId="{34A0AB61-D9FD-4045-BF7C-428C51964632}"/>
          </ac:spMkLst>
        </pc:spChg>
        <pc:spChg chg="add del mod">
          <ac:chgData name="Siniša ᵀᴴᴱ ᴼᴿᴵᴳᴵᴻᴬᴸ Wolfenstein" userId="215f646470bc261a" providerId="LiveId" clId="{248E37E2-A772-4FD8-AD79-855028CDBFF5}" dt="2021-02-19T12:25:28.265" v="1060"/>
          <ac:spMkLst>
            <pc:docMk/>
            <pc:sldMk cId="1067701834" sldId="261"/>
            <ac:spMk id="9" creationId="{24091495-18FB-4D7C-8E39-43FA5F84CD14}"/>
          </ac:spMkLst>
        </pc:spChg>
        <pc:spChg chg="add del">
          <ac:chgData name="Siniša ᵀᴴᴱ ᴼᴿᴵᴳᴵᴻᴬᴸ Wolfenstein" userId="215f646470bc261a" providerId="LiveId" clId="{248E37E2-A772-4FD8-AD79-855028CDBFF5}" dt="2021-02-19T12:25:25.060" v="1058"/>
          <ac:spMkLst>
            <pc:docMk/>
            <pc:sldMk cId="1067701834" sldId="261"/>
            <ac:spMk id="10" creationId="{882012E8-559D-4A7A-A4E9-F5D6B1D20291}"/>
          </ac:spMkLst>
        </pc:spChg>
        <pc:spChg chg="add mod">
          <ac:chgData name="Siniša ᵀᴴᴱ ᴼᴿᴵᴳᴵᴻᴬᴸ Wolfenstein" userId="215f646470bc261a" providerId="LiveId" clId="{248E37E2-A772-4FD8-AD79-855028CDBFF5}" dt="2021-02-19T12:30:19.787" v="1252" actId="20577"/>
          <ac:spMkLst>
            <pc:docMk/>
            <pc:sldMk cId="1067701834" sldId="261"/>
            <ac:spMk id="11" creationId="{49998313-A206-4FBF-ADE6-452626A8D4EE}"/>
          </ac:spMkLst>
        </pc:spChg>
        <pc:spChg chg="add mod">
          <ac:chgData name="Siniša ᵀᴴᴱ ᴼᴿᴵᴳᴵᴻᴬᴸ Wolfenstein" userId="215f646470bc261a" providerId="LiveId" clId="{248E37E2-A772-4FD8-AD79-855028CDBFF5}" dt="2021-02-19T12:30:27.657" v="1259" actId="20577"/>
          <ac:spMkLst>
            <pc:docMk/>
            <pc:sldMk cId="1067701834" sldId="261"/>
            <ac:spMk id="12" creationId="{4382B8BE-2E6E-40B5-9D17-F3192F0C28F4}"/>
          </ac:spMkLst>
        </pc:spChg>
        <pc:spChg chg="add mod">
          <ac:chgData name="Siniša ᵀᴴᴱ ᴼᴿᴵᴳᴵᴻᴬᴸ Wolfenstein" userId="215f646470bc261a" providerId="LiveId" clId="{248E37E2-A772-4FD8-AD79-855028CDBFF5}" dt="2021-02-19T12:30:37.134" v="1273" actId="20577"/>
          <ac:spMkLst>
            <pc:docMk/>
            <pc:sldMk cId="1067701834" sldId="261"/>
            <ac:spMk id="13" creationId="{C944FF76-8750-45D2-B928-8A8D681DB8BC}"/>
          </ac:spMkLst>
        </pc:spChg>
        <pc:spChg chg="add mod">
          <ac:chgData name="Siniša ᵀᴴᴱ ᴼᴿᴵᴳᴵᴻᴬᴸ Wolfenstein" userId="215f646470bc261a" providerId="LiveId" clId="{248E37E2-A772-4FD8-AD79-855028CDBFF5}" dt="2021-02-19T12:30:54.544" v="1290" actId="20577"/>
          <ac:spMkLst>
            <pc:docMk/>
            <pc:sldMk cId="1067701834" sldId="261"/>
            <ac:spMk id="14" creationId="{2906E52B-7480-467E-B68E-C377F573F79D}"/>
          </ac:spMkLst>
        </pc:spChg>
        <pc:spChg chg="add mod">
          <ac:chgData name="Siniša ᵀᴴᴱ ᴼᴿᴵᴳᴵᴻᴬᴸ Wolfenstein" userId="215f646470bc261a" providerId="LiveId" clId="{248E37E2-A772-4FD8-AD79-855028CDBFF5}" dt="2021-02-19T12:31:14.996" v="1304" actId="20577"/>
          <ac:spMkLst>
            <pc:docMk/>
            <pc:sldMk cId="1067701834" sldId="261"/>
            <ac:spMk id="15" creationId="{2C65EF49-6A03-48FC-B47F-F5FD8AE31CC4}"/>
          </ac:spMkLst>
        </pc:spChg>
        <pc:spChg chg="add mod">
          <ac:chgData name="Siniša ᵀᴴᴱ ᴼᴿᴵᴳᴵᴻᴬᴸ Wolfenstein" userId="215f646470bc261a" providerId="LiveId" clId="{248E37E2-A772-4FD8-AD79-855028CDBFF5}" dt="2021-02-19T12:31:35.864" v="1323" actId="20577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248E37E2-A772-4FD8-AD79-855028CDBFF5}" dt="2021-02-19T12:21:59.590" v="912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3:33.591" v="975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05:57.990" v="99" actId="14100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248E37E2-A772-4FD8-AD79-855028CDBFF5}" dt="2021-02-19T11:59:35.556" v="92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1:59:21.421" v="90" actId="14100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248E37E2-A772-4FD8-AD79-855028CDBFF5}" dt="2021-02-19T11:59:47.651" v="96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05:57.990" v="99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1:09.684" v="472" actId="1038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248E37E2-A772-4FD8-AD79-855028CDBFF5}" dt="2021-02-19T12:10:58.528" v="460" actId="1076"/>
          <ac:spMkLst>
            <pc:docMk/>
            <pc:sldMk cId="3963308375" sldId="28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0:51.183" v="459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1:09.684" v="472" actId="1038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15.315" v="103" actId="14100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248E37E2-A772-4FD8-AD79-855028CDBFF5}" dt="2021-02-19T12:17:44.333" v="842" actId="1076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248E37E2-A772-4FD8-AD79-855028CDBFF5}" dt="2021-02-19T12:17:37.922" v="840" actId="1076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7:44.333" v="842" actId="1076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7:39.533" v="841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33.256" v="109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248E37E2-A772-4FD8-AD79-855028CDBFF5}" dt="2021-02-19T12:18:57.737" v="911" actId="1035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248E37E2-A772-4FD8-AD79-855028CDBFF5}" dt="2021-02-19T12:18:48.503" v="891" actId="14100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248E37E2-A772-4FD8-AD79-855028CDBFF5}" dt="2021-02-19T12:18:57.737" v="911" actId="1035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8:57.737" v="911" actId="1035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248E37E2-A772-4FD8-AD79-855028CDBFF5}" dt="2021-02-19T12:06:45.563" v="112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modSp modAnim">
        <pc:chgData name="Siniša ᵀᴴᴱ ᴼᴿᴵᴳᴵᴻᴬᴸ Wolfenstein" userId="215f646470bc261a" providerId="LiveId" clId="{248E37E2-A772-4FD8-AD79-855028CDBFF5}" dt="2021-02-19T12:29:37.792" v="1233" actId="255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248E37E2-A772-4FD8-AD79-855028CDBFF5}" dt="2021-02-19T12:26:27.669" v="1116" actId="1035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26:42.358" v="1126" actId="20577"/>
          <ac:spMkLst>
            <pc:docMk/>
            <pc:sldMk cId="3442932805" sldId="294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26:54.414" v="1133" actId="20577"/>
          <ac:spMkLst>
            <pc:docMk/>
            <pc:sldMk cId="3442932805" sldId="294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248E37E2-A772-4FD8-AD79-855028CDBFF5}" dt="2021-02-19T12:27:28.317" v="1149" actId="1035"/>
          <ac:spMkLst>
            <pc:docMk/>
            <pc:sldMk cId="3442932805" sldId="294"/>
            <ac:spMk id="9" creationId="{DE9C7F95-D5D5-44AF-994F-977DA6D93ACA}"/>
          </ac:spMkLst>
        </pc:spChg>
        <pc:spChg chg="mod">
          <ac:chgData name="Siniša ᵀᴴᴱ ᴼᴿᴵᴳᴵᴻᴬᴸ Wolfenstein" userId="215f646470bc261a" providerId="LiveId" clId="{248E37E2-A772-4FD8-AD79-855028CDBFF5}" dt="2021-02-19T12:27:58.743" v="1171" actId="255"/>
          <ac:spMkLst>
            <pc:docMk/>
            <pc:sldMk cId="3442932805" sldId="294"/>
            <ac:spMk id="10" creationId="{42962B76-013E-4037-A89B-EDC90DEC5002}"/>
          </ac:spMkLst>
        </pc:spChg>
        <pc:spChg chg="mod">
          <ac:chgData name="Siniša ᵀᴴᴱ ᴼᴿᴵᴳᴵᴻᴬᴸ Wolfenstein" userId="215f646470bc261a" providerId="LiveId" clId="{248E37E2-A772-4FD8-AD79-855028CDBFF5}" dt="2021-02-19T12:28:07.356" v="1179" actId="20577"/>
          <ac:spMkLst>
            <pc:docMk/>
            <pc:sldMk cId="3442932805" sldId="294"/>
            <ac:spMk id="11" creationId="{591FFA9B-852A-4B70-B40F-1AEFA8E97741}"/>
          </ac:spMkLst>
        </pc:spChg>
        <pc:spChg chg="mod">
          <ac:chgData name="Siniša ᵀᴴᴱ ᴼᴿᴵᴳᴵᴻᴬᴸ Wolfenstein" userId="215f646470bc261a" providerId="LiveId" clId="{248E37E2-A772-4FD8-AD79-855028CDBFF5}" dt="2021-02-19T12:28:21.447" v="1188" actId="20577"/>
          <ac:spMkLst>
            <pc:docMk/>
            <pc:sldMk cId="3442932805" sldId="294"/>
            <ac:spMk id="12" creationId="{714E494A-1349-4C22-BE6B-67A52A0450F3}"/>
          </ac:spMkLst>
        </pc:spChg>
        <pc:spChg chg="add mod">
          <ac:chgData name="Siniša ᵀᴴᴱ ᴼᴿᴵᴳᴵᴻᴬᴸ Wolfenstein" userId="215f646470bc261a" providerId="LiveId" clId="{248E37E2-A772-4FD8-AD79-855028CDBFF5}" dt="2021-02-19T12:28:51.374" v="1198" actId="14100"/>
          <ac:spMkLst>
            <pc:docMk/>
            <pc:sldMk cId="3442932805" sldId="294"/>
            <ac:spMk id="13" creationId="{59EB26F8-E218-4284-A4F6-E3D2F09CFB9B}"/>
          </ac:spMkLst>
        </pc:spChg>
        <pc:spChg chg="add mod">
          <ac:chgData name="Siniša ᵀᴴᴱ ᴼᴿᴵᴳᴵᴻᴬᴸ Wolfenstein" userId="215f646470bc261a" providerId="LiveId" clId="{248E37E2-A772-4FD8-AD79-855028CDBFF5}" dt="2021-02-19T12:29:00.710" v="1208" actId="20577"/>
          <ac:spMkLst>
            <pc:docMk/>
            <pc:sldMk cId="3442932805" sldId="294"/>
            <ac:spMk id="14" creationId="{9C1A91B7-D98C-413A-BDA9-39F324523E25}"/>
          </ac:spMkLst>
        </pc:spChg>
        <pc:spChg chg="add mod">
          <ac:chgData name="Siniša ᵀᴴᴱ ᴼᴿᴵᴳᴵᴻᴬᴸ Wolfenstein" userId="215f646470bc261a" providerId="LiveId" clId="{248E37E2-A772-4FD8-AD79-855028CDBFF5}" dt="2021-02-19T12:29:37.792" v="1233" actId="255"/>
          <ac:spMkLst>
            <pc:docMk/>
            <pc:sldMk cId="3442932805" sldId="294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248E37E2-A772-4FD8-AD79-855028CDBFF5}" dt="2021-02-19T12:22:04.443" v="913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26:04.653" v="1065" actId="14100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ord delAnim modAnim">
        <pc:chgData name="Siniša ᵀᴴᴱ ᴼᴿᴵᴳᴵᴻᴬᴸ Wolfenstein" userId="215f646470bc261a" providerId="LiveId" clId="{248E37E2-A772-4FD8-AD79-855028CDBFF5}" dt="2021-02-19T12:59:29.374" v="1861" actId="20577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248E37E2-A772-4FD8-AD79-855028CDBFF5}" dt="2021-02-19T12:52:19.255" v="1656" actId="20577"/>
          <ac:spMkLst>
            <pc:docMk/>
            <pc:sldMk cId="3450281488" sldId="295"/>
            <ac:spMk id="5" creationId="{718FF3D2-6816-42B0-822B-02DA9A789822}"/>
          </ac:spMkLst>
        </pc:spChg>
        <pc:spChg chg="add mod">
          <ac:chgData name="Siniša ᵀᴴᴱ ᴼᴿᴵᴳᴵᴻᴬᴸ Wolfenstein" userId="215f646470bc261a" providerId="LiveId" clId="{248E37E2-A772-4FD8-AD79-855028CDBFF5}" dt="2021-02-19T12:54:07.046" v="1722" actId="20577"/>
          <ac:spMkLst>
            <pc:docMk/>
            <pc:sldMk cId="3450281488" sldId="295"/>
            <ac:spMk id="11" creationId="{DDEFC204-CF66-4140-AB4E-6740119F9158}"/>
          </ac:spMkLst>
        </pc:spChg>
        <pc:spChg chg="add mod">
          <ac:chgData name="Siniša ᵀᴴᴱ ᴼᴿᴵᴳᴵᴻᴬᴸ Wolfenstein" userId="215f646470bc261a" providerId="LiveId" clId="{248E37E2-A772-4FD8-AD79-855028CDBFF5}" dt="2021-02-19T12:54:45.813" v="1727"/>
          <ac:spMkLst>
            <pc:docMk/>
            <pc:sldMk cId="3450281488" sldId="295"/>
            <ac:spMk id="12" creationId="{AA8958AE-BA85-49F4-85E1-A13B17609857}"/>
          </ac:spMkLst>
        </pc:spChg>
        <pc:spChg chg="add mod">
          <ac:chgData name="Siniša ᵀᴴᴱ ᴼᴿᴵᴳᴵᴻᴬᴸ Wolfenstein" userId="215f646470bc261a" providerId="LiveId" clId="{248E37E2-A772-4FD8-AD79-855028CDBFF5}" dt="2021-02-19T12:55:00.674" v="1728"/>
          <ac:spMkLst>
            <pc:docMk/>
            <pc:sldMk cId="3450281488" sldId="295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248E37E2-A772-4FD8-AD79-855028CDBFF5}" dt="2021-02-19T12:58:52.295" v="1838" actId="20577"/>
          <ac:spMkLst>
            <pc:docMk/>
            <pc:sldMk cId="3450281488" sldId="295"/>
            <ac:spMk id="15" creationId="{869F6107-A43F-4D85-8F02-1B2888AD1A28}"/>
          </ac:spMkLst>
        </pc:spChg>
        <pc:spChg chg="add mod">
          <ac:chgData name="Siniša ᵀᴴᴱ ᴼᴿᴵᴳᴵᴻᴬᴸ Wolfenstein" userId="215f646470bc261a" providerId="LiveId" clId="{248E37E2-A772-4FD8-AD79-855028CDBFF5}" dt="2021-02-19T12:59:29.374" v="1861" actId="20577"/>
          <ac:spMkLst>
            <pc:docMk/>
            <pc:sldMk cId="3450281488" sldId="295"/>
            <ac:spMk id="16" creationId="{14D6C85C-3843-46EB-9AF0-7036BFA0086B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8" creationId="{A94F7519-2D57-44B6-99A0-5E71AC35F48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19" creationId="{D89AB20C-EDB7-40DB-B220-B62BAB05DD52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0" creationId="{88C82048-8856-4779-8E33-7D82308FC451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1" creationId="{0FFCB2AD-CB35-47C7-B7D3-77ADCA67C58C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2" creationId="{161C1763-41BA-48B4-BA70-7A1EE555653D}"/>
          </ac:spMkLst>
        </pc:spChg>
        <pc:spChg chg="del">
          <ac:chgData name="Siniša ᵀᴴᴱ ᴼᴿᴵᴳᴵᴻᴬᴸ Wolfenstein" userId="215f646470bc261a" providerId="LiveId" clId="{248E37E2-A772-4FD8-AD79-855028CDBFF5}" dt="2021-02-19T12:52:22.544" v="1657" actId="478"/>
          <ac:spMkLst>
            <pc:docMk/>
            <pc:sldMk cId="3450281488" sldId="295"/>
            <ac:spMk id="23" creationId="{AEAB6ABB-9C41-47EE-824F-82BAB1B21DC6}"/>
          </ac:spMkLst>
        </pc:spChg>
        <pc:picChg chg="add mod">
          <ac:chgData name="Siniša ᵀᴴᴱ ᴼᴿᴵᴳᴵᴻᴬᴸ Wolfenstein" userId="215f646470bc261a" providerId="LiveId" clId="{248E37E2-A772-4FD8-AD79-855028CDBFF5}" dt="2021-02-19T12:57:58.398" v="1735" actId="14100"/>
          <ac:picMkLst>
            <pc:docMk/>
            <pc:sldMk cId="3450281488" sldId="295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248E37E2-A772-4FD8-AD79-855028CDBFF5}" dt="2021-02-19T12:45:01.705" v="1326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53:03.757" v="1661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248E37E2-A772-4FD8-AD79-855028CDBFF5}" dt="2021-02-19T13:07:03.610" v="2122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248E37E2-A772-4FD8-AD79-855028CDBFF5}" dt="2021-02-19T12:47:05.295" v="1508" actId="1076"/>
          <ac:spMkLst>
            <pc:docMk/>
            <pc:sldMk cId="821422838" sldId="296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248E37E2-A772-4FD8-AD79-855028CDBFF5}" dt="2021-02-19T12:47:25.628" v="1512" actId="1076"/>
          <ac:spMkLst>
            <pc:docMk/>
            <pc:sldMk cId="821422838" sldId="296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248E37E2-A772-4FD8-AD79-855028CDBFF5}" dt="2021-02-19T12:48:25.843" v="1531" actId="1076"/>
          <ac:spMkLst>
            <pc:docMk/>
            <pc:sldMk cId="821422838" sldId="296"/>
            <ac:spMk id="8" creationId="{5457CEF9-8878-439F-99C9-9A5C7A886E19}"/>
          </ac:spMkLst>
        </pc:spChg>
        <pc:spChg chg="mod">
          <ac:chgData name="Siniša ᵀᴴᴱ ᴼᴿᴵᴳᴵᴻᴬᴸ Wolfenstein" userId="215f646470bc261a" providerId="LiveId" clId="{248E37E2-A772-4FD8-AD79-855028CDBFF5}" dt="2021-02-19T12:47:54.899" v="1517" actId="14100"/>
          <ac:spMkLst>
            <pc:docMk/>
            <pc:sldMk cId="821422838" sldId="296"/>
            <ac:spMk id="9" creationId="{86778BFE-A304-47EF-AC2E-4EDB7550DD18}"/>
          </ac:spMkLst>
        </pc:spChg>
        <pc:spChg chg="mod">
          <ac:chgData name="Siniša ᵀᴴᴱ ᴼᴿᴵᴳᴵᴻᴬᴸ Wolfenstein" userId="215f646470bc261a" providerId="LiveId" clId="{248E37E2-A772-4FD8-AD79-855028CDBFF5}" dt="2021-02-19T12:48:10.248" v="1528" actId="14100"/>
          <ac:spMkLst>
            <pc:docMk/>
            <pc:sldMk cId="821422838" sldId="296"/>
            <ac:spMk id="10" creationId="{1C65448F-32D4-4F50-81C6-50F0F5F6709C}"/>
          </ac:spMkLst>
        </pc:spChg>
        <pc:spChg chg="mod">
          <ac:chgData name="Siniša ᵀᴴᴱ ᴼᴿᴵᴳᴵᴻᴬᴸ Wolfenstein" userId="215f646470bc261a" providerId="LiveId" clId="{248E37E2-A772-4FD8-AD79-855028CDBFF5}" dt="2021-02-19T12:48:34.412" v="1535" actId="20577"/>
          <ac:spMkLst>
            <pc:docMk/>
            <pc:sldMk cId="821422838" sldId="296"/>
            <ac:spMk id="11" creationId="{16CC1BCE-8301-4577-AC9D-B7F3D01CA385}"/>
          </ac:spMkLst>
        </pc:spChg>
        <pc:spChg chg="del mod">
          <ac:chgData name="Siniša ᵀᴴᴱ ᴼᴿᴵᴳᴵᴻᴬᴸ Wolfenstein" userId="215f646470bc261a" providerId="LiveId" clId="{248E37E2-A772-4FD8-AD79-855028CDBFF5}" dt="2021-02-19T12:49:04.362" v="1545" actId="478"/>
          <ac:spMkLst>
            <pc:docMk/>
            <pc:sldMk cId="821422838" sldId="296"/>
            <ac:spMk id="12" creationId="{4BF51F9E-F6FB-4A00-9C9A-D44C6A6F42F7}"/>
          </ac:spMkLst>
        </pc:spChg>
        <pc:spChg chg="del">
          <ac:chgData name="Siniša ᵀᴴᴱ ᴼᴿᴵᴳᴵᴻᴬᴸ Wolfenstein" userId="215f646470bc261a" providerId="LiveId" clId="{248E37E2-A772-4FD8-AD79-855028CDBFF5}" dt="2021-02-19T12:49:06.251" v="1546" actId="478"/>
          <ac:spMkLst>
            <pc:docMk/>
            <pc:sldMk cId="821422838" sldId="296"/>
            <ac:spMk id="13" creationId="{DB19F3E7-C480-47BA-8D45-D1768C25CE60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4" creationId="{A7AC4270-E51A-4252-9ECF-974AE3152782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5" creationId="{63306C58-4563-4443-A898-D5E13F9D7B8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22.546" v="1530" actId="1076"/>
          <ac:spMkLst>
            <pc:docMk/>
            <pc:sldMk cId="821422838" sldId="296"/>
            <ac:spMk id="16" creationId="{2580069C-BC40-4CD0-A5A1-5C6E03DAEC68}"/>
          </ac:spMkLst>
        </pc:spChg>
        <pc:spChg chg="del">
          <ac:chgData name="Siniša ᵀᴴᴱ ᴼᴿᴵᴳᴵᴻᴬᴸ Wolfenstein" userId="215f646470bc261a" providerId="LiveId" clId="{248E37E2-A772-4FD8-AD79-855028CDBFF5}" dt="2021-02-19T12:49:08.520" v="1547" actId="478"/>
          <ac:spMkLst>
            <pc:docMk/>
            <pc:sldMk cId="821422838" sldId="296"/>
            <ac:spMk id="17" creationId="{5C8DB890-CB80-439A-B309-13C58AC6BCB3}"/>
          </ac:spMkLst>
        </pc:spChg>
        <pc:spChg chg="add mod">
          <ac:chgData name="Siniša ᵀᴴᴱ ᴼᴿᴵᴳᴵᴻᴬᴸ Wolfenstein" userId="215f646470bc261a" providerId="LiveId" clId="{248E37E2-A772-4FD8-AD79-855028CDBFF5}" dt="2021-02-19T12:48:46.270" v="1541" actId="1076"/>
          <ac:spMkLst>
            <pc:docMk/>
            <pc:sldMk cId="821422838" sldId="296"/>
            <ac:spMk id="18" creationId="{07C78270-810E-4786-8DA9-8636856A568F}"/>
          </ac:spMkLst>
        </pc:spChg>
        <pc:spChg chg="add mod">
          <ac:chgData name="Siniša ᵀᴴᴱ ᴼᴿᴵᴳᴵᴻᴬᴸ Wolfenstein" userId="215f646470bc261a" providerId="LiveId" clId="{248E37E2-A772-4FD8-AD79-855028CDBFF5}" dt="2021-02-19T12:48:51.946" v="1543" actId="1076"/>
          <ac:spMkLst>
            <pc:docMk/>
            <pc:sldMk cId="821422838" sldId="296"/>
            <ac:spMk id="19" creationId="{6F1CA66B-D66B-4602-980E-7736309C7E61}"/>
          </ac:spMkLst>
        </pc:spChg>
        <pc:spChg chg="add mod">
          <ac:chgData name="Siniša ᵀᴴᴱ ᴼᴿᴵᴳᴵᴻᴬᴸ Wolfenstein" userId="215f646470bc261a" providerId="LiveId" clId="{248E37E2-A772-4FD8-AD79-855028CDBFF5}" dt="2021-02-19T12:49:26.206" v="1556" actId="20577"/>
          <ac:spMkLst>
            <pc:docMk/>
            <pc:sldMk cId="821422838" sldId="296"/>
            <ac:spMk id="20" creationId="{2A44B5B2-B1D3-4AE4-927B-9C6BFD5480A8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2.181" v="1558" actId="1076"/>
          <ac:spMkLst>
            <pc:docMk/>
            <pc:sldMk cId="821422838" sldId="296"/>
            <ac:spMk id="21" creationId="{01A13D8A-7C69-4C71-8445-C7815DEA107D}"/>
          </ac:spMkLst>
        </pc:spChg>
        <pc:spChg chg="add mod">
          <ac:chgData name="Siniša ᵀᴴᴱ ᴼᴿᴵᴳᴵᴻᴬᴸ Wolfenstein" userId="215f646470bc261a" providerId="LiveId" clId="{248E37E2-A772-4FD8-AD79-855028CDBFF5}" dt="2021-02-19T12:49:36.541" v="1560" actId="1076"/>
          <ac:spMkLst>
            <pc:docMk/>
            <pc:sldMk cId="821422838" sldId="296"/>
            <ac:spMk id="22" creationId="{2CDE4585-995F-4389-937E-D429BBFA4DB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1.275" v="1562" actId="1076"/>
          <ac:spMkLst>
            <pc:docMk/>
            <pc:sldMk cId="821422838" sldId="296"/>
            <ac:spMk id="23" creationId="{8A3B2CBF-7E8F-4A2B-BDDB-BBF536FCCFAA}"/>
          </ac:spMkLst>
        </pc:spChg>
        <pc:spChg chg="add mod">
          <ac:chgData name="Siniša ᵀᴴᴱ ᴼᴿᴵᴳᴵᴻᴬᴸ Wolfenstein" userId="215f646470bc261a" providerId="LiveId" clId="{248E37E2-A772-4FD8-AD79-855028CDBFF5}" dt="2021-02-19T12:49:45.495" v="1564" actId="1076"/>
          <ac:spMkLst>
            <pc:docMk/>
            <pc:sldMk cId="821422838" sldId="296"/>
            <ac:spMk id="24" creationId="{0F0E54F9-844E-4DD4-980B-BE4E7A1313AE}"/>
          </ac:spMkLst>
        </pc:spChg>
        <pc:spChg chg="add mod">
          <ac:chgData name="Siniša ᵀᴴᴱ ᴼᴿᴵᴳᴵᴻᴬᴸ Wolfenstein" userId="215f646470bc261a" providerId="LiveId" clId="{248E37E2-A772-4FD8-AD79-855028CDBFF5}" dt="2021-02-19T12:49:57.831" v="1566" actId="1076"/>
          <ac:spMkLst>
            <pc:docMk/>
            <pc:sldMk cId="821422838" sldId="296"/>
            <ac:spMk id="25" creationId="{25CD17C6-775C-400D-AF83-D866F091C84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10.278" v="1575" actId="1036"/>
          <ac:spMkLst>
            <pc:docMk/>
            <pc:sldMk cId="821422838" sldId="296"/>
            <ac:spMk id="26" creationId="{03A7006A-9FA8-4272-BC72-4A04321BAF1A}"/>
          </ac:spMkLst>
        </pc:spChg>
        <pc:spChg chg="add mod">
          <ac:chgData name="Siniša ᵀᴴᴱ ᴼᴿᴵᴳᴵᴻᴬᴸ Wolfenstein" userId="215f646470bc261a" providerId="LiveId" clId="{248E37E2-A772-4FD8-AD79-855028CDBFF5}" dt="2021-02-19T12:50:23.398" v="1584" actId="1036"/>
          <ac:spMkLst>
            <pc:docMk/>
            <pc:sldMk cId="821422838" sldId="296"/>
            <ac:spMk id="27" creationId="{F1949171-A176-4BD0-A914-D7945402C7B5}"/>
          </ac:spMkLst>
        </pc:spChg>
        <pc:spChg chg="add mod">
          <ac:chgData name="Siniša ᵀᴴᴱ ᴼᴿᴵᴳᴵᴻᴬᴸ Wolfenstein" userId="215f646470bc261a" providerId="LiveId" clId="{248E37E2-A772-4FD8-AD79-855028CDBFF5}" dt="2021-02-19T12:50:39.819" v="1592" actId="1076"/>
          <ac:spMkLst>
            <pc:docMk/>
            <pc:sldMk cId="821422838" sldId="296"/>
            <ac:spMk id="28" creationId="{7445C116-B730-4B86-90E7-CBFF27E28573}"/>
          </ac:spMkLst>
        </pc:spChg>
        <pc:spChg chg="add mod">
          <ac:chgData name="Siniša ᵀᴴᴱ ᴼᴿᴵᴳᴵᴻᴬᴸ Wolfenstein" userId="215f646470bc261a" providerId="LiveId" clId="{248E37E2-A772-4FD8-AD79-855028CDBFF5}" dt="2021-02-19T12:51:38.889" v="1598" actId="20577"/>
          <ac:spMkLst>
            <pc:docMk/>
            <pc:sldMk cId="821422838" sldId="296"/>
            <ac:spMk id="29" creationId="{77CA5897-22B8-4EB7-ADBE-79B91193282C}"/>
          </ac:spMkLst>
        </pc:spChg>
        <pc:spChg chg="add del">
          <ac:chgData name="Siniša ᵀᴴᴱ ᴼᴿᴵᴳᴵᴻᴬᴸ Wolfenstein" userId="215f646470bc261a" providerId="LiveId" clId="{248E37E2-A772-4FD8-AD79-855028CDBFF5}" dt="2021-02-19T12:53:18.839" v="1663"/>
          <ac:spMkLst>
            <pc:docMk/>
            <pc:sldMk cId="821422838" sldId="296"/>
            <ac:spMk id="30" creationId="{A0890293-74B0-47CA-9D08-0F337D5F7A1D}"/>
          </ac:spMkLst>
        </pc:spChg>
        <pc:picChg chg="mod">
          <ac:chgData name="Siniša ᵀᴴᴱ ᴼᴿᴵᴳᴵᴻᴬᴸ Wolfenstein" userId="215f646470bc261a" providerId="LiveId" clId="{248E37E2-A772-4FD8-AD79-855028CDBFF5}" dt="2021-02-19T12:44:56.411" v="1325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248E37E2-A772-4FD8-AD79-855028CDBFF5}" dt="2021-02-19T12:47:07.478" v="1509" actId="1076"/>
          <ac:picMkLst>
            <pc:docMk/>
            <pc:sldMk cId="821422838" sldId="296"/>
            <ac:picMk id="6" creationId="{D255B4FC-89B0-4357-9C41-9F0792D7E4FD}"/>
          </ac:picMkLst>
        </pc:picChg>
      </pc:sldChg>
      <pc:sldChg chg="delSp modSp delAnim modAnim">
        <pc:chgData name="Siniša ᵀᴴᴱ ᴼᴿᴵᴳᴵᴻᴬᴸ Wolfenstein" userId="215f646470bc261a" providerId="LiveId" clId="{248E37E2-A772-4FD8-AD79-855028CDBFF5}" dt="2021-02-19T13:05:32.252" v="2119"/>
        <pc:sldMkLst>
          <pc:docMk/>
          <pc:sldMk cId="1898084827" sldId="299"/>
        </pc:sldMkLst>
        <pc:spChg chg="mod">
          <ac:chgData name="Siniša ᵀᴴᴱ ᴼᴿᴵᴳᴵᴻᴬᴸ Wolfenstein" userId="215f646470bc261a" providerId="LiveId" clId="{248E37E2-A772-4FD8-AD79-855028CDBFF5}" dt="2021-02-19T12:14:24.427" v="756" actId="20577"/>
          <ac:spMkLst>
            <pc:docMk/>
            <pc:sldMk cId="1898084827" sldId="299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248E37E2-A772-4FD8-AD79-855028CDBFF5}" dt="2021-02-19T12:12:13.058" v="475" actId="478"/>
          <ac:spMkLst>
            <pc:docMk/>
            <pc:sldMk cId="1898084827" sldId="299"/>
            <ac:spMk id="7" creationId="{A0040CDD-FB68-44D0-AC6F-6653CC97F2CD}"/>
          </ac:spMkLst>
        </pc:spChg>
        <pc:spChg chg="del">
          <ac:chgData name="Siniša ᵀᴴᴱ ᴼᴿᴵᴳᴵᴻᴬᴸ Wolfenstein" userId="215f646470bc261a" providerId="LiveId" clId="{248E37E2-A772-4FD8-AD79-855028CDBFF5}" dt="2021-02-19T12:12:11.778" v="474" actId="478"/>
          <ac:spMkLst>
            <pc:docMk/>
            <pc:sldMk cId="1898084827" sldId="29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248E37E2-A772-4FD8-AD79-855028CDBFF5}" dt="2021-02-19T12:12:19.475" v="479" actId="1076"/>
          <ac:picMkLst>
            <pc:docMk/>
            <pc:sldMk cId="1898084827" sldId="29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248E37E2-A772-4FD8-AD79-855028CDBFF5}" dt="2021-02-19T12:06:25.086" v="106" actId="14100"/>
          <ac:picMkLst>
            <pc:docMk/>
            <pc:sldMk cId="1898084827" sldId="299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248E37E2-A772-4FD8-AD79-855028CDBFF5}" dt="2021-02-19T12:12:13.674" v="476" actId="478"/>
          <ac:picMkLst>
            <pc:docMk/>
            <pc:sldMk cId="1898084827" sldId="299"/>
            <ac:picMk id="5" creationId="{AC81898C-2137-404B-BE63-F9638484C507}"/>
          </ac:picMkLst>
        </pc:picChg>
      </pc:sldChg>
    </pc:docChg>
  </pc:docChgLst>
  <pc:docChgLst>
    <pc:chgData name="Siniša ᵀᴴᴱ ᴼᴿᴵᴳᴵᴻᴬᴸ Wolfenstein" userId="215f646470bc261a" providerId="LiveId" clId="{61C420B5-5330-4C88-A8DC-F000B8AA7C53}"/>
    <pc:docChg chg="undo custSel addSld delSld modSld">
      <pc:chgData name="Siniša ᵀᴴᴱ ᴼᴿᴵᴳᴵᴻᴬᴸ Wolfenstein" userId="215f646470bc261a" providerId="LiveId" clId="{61C420B5-5330-4C88-A8DC-F000B8AA7C53}" dt="2021-03-26T08:57:42.094" v="1717" actId="1036"/>
      <pc:docMkLst>
        <pc:docMk/>
      </pc:docMkLst>
      <pc:sldChg chg="modSp">
        <pc:chgData name="Siniša ᵀᴴᴱ ᴼᴿᴵᴳᴵᴻᴬᴸ Wolfenstein" userId="215f646470bc261a" providerId="LiveId" clId="{61C420B5-5330-4C88-A8DC-F000B8AA7C53}" dt="2021-03-26T08:14:06.747" v="15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61C420B5-5330-4C88-A8DC-F000B8AA7C53}" dt="2021-03-26T08:14:06.747" v="1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61C420B5-5330-4C88-A8DC-F000B8AA7C53}" dt="2021-03-26T08:13:54.385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">
        <pc:chgData name="Siniša ᵀᴴᴱ ᴼᴿᴵᴳᴵᴻᴬᴸ Wolfenstein" userId="215f646470bc261a" providerId="LiveId" clId="{61C420B5-5330-4C88-A8DC-F000B8AA7C53}" dt="2021-03-26T08:31:48.280" v="869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61C420B5-5330-4C88-A8DC-F000B8AA7C53}" dt="2021-03-26T08:28:47.253" v="785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61C420B5-5330-4C88-A8DC-F000B8AA7C53}" dt="2021-03-26T08:29:22.108" v="818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31:29.345" v="865"/>
          <ac:spMkLst>
            <pc:docMk/>
            <pc:sldMk cId="1067701834" sldId="261"/>
            <ac:spMk id="7" creationId="{F7F35ACC-185E-41AD-8106-991408FB0D15}"/>
          </ac:spMkLst>
        </pc:spChg>
        <pc:spChg chg="mod">
          <ac:chgData name="Siniša ᵀᴴᴱ ᴼᴿᴵᴳᴵᴻᴬᴸ Wolfenstein" userId="215f646470bc261a" providerId="LiveId" clId="{61C420B5-5330-4C88-A8DC-F000B8AA7C53}" dt="2021-03-26T08:31:10.124" v="863" actId="20577"/>
          <ac:spMkLst>
            <pc:docMk/>
            <pc:sldMk cId="1067701834" sldId="261"/>
            <ac:spMk id="8" creationId="{34A0AB61-D9FD-4045-BF7C-428C51964632}"/>
          </ac:spMkLst>
        </pc:spChg>
        <pc:spChg chg="mod">
          <ac:chgData name="Siniša ᵀᴴᴱ ᴼᴿᴵᴳᴵᴻᴬᴸ Wolfenstein" userId="215f646470bc261a" providerId="LiveId" clId="{61C420B5-5330-4C88-A8DC-F000B8AA7C53}" dt="2021-03-26T08:31:48.280" v="869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ᵀᴴᴱ ᴼᴿᴵᴳᴵᴻᴬᴸ Wolfenstein" userId="215f646470bc261a" providerId="LiveId" clId="{61C420B5-5330-4C88-A8DC-F000B8AA7C53}" dt="2021-03-26T08:29:37.810" v="823" actId="478"/>
          <ac:spMkLst>
            <pc:docMk/>
            <pc:sldMk cId="1067701834" sldId="261"/>
            <ac:spMk id="12" creationId="{4382B8BE-2E6E-40B5-9D17-F3192F0C28F4}"/>
          </ac:spMkLst>
        </pc:spChg>
        <pc:spChg chg="del">
          <ac:chgData name="Siniša ᵀᴴᴱ ᴼᴿᴵᴳᴵᴻᴬᴸ Wolfenstein" userId="215f646470bc261a" providerId="LiveId" clId="{61C420B5-5330-4C88-A8DC-F000B8AA7C53}" dt="2021-03-26T08:29:36.261" v="822" actId="478"/>
          <ac:spMkLst>
            <pc:docMk/>
            <pc:sldMk cId="1067701834" sldId="261"/>
            <ac:spMk id="13" creationId="{C944FF76-8750-45D2-B928-8A8D681DB8BC}"/>
          </ac:spMkLst>
        </pc:spChg>
        <pc:spChg chg="del">
          <ac:chgData name="Siniša ᵀᴴᴱ ᴼᴿᴵᴳᴵᴻᴬᴸ Wolfenstein" userId="215f646470bc261a" providerId="LiveId" clId="{61C420B5-5330-4C88-A8DC-F000B8AA7C53}" dt="2021-03-26T08:29:34.829" v="821" actId="478"/>
          <ac:spMkLst>
            <pc:docMk/>
            <pc:sldMk cId="1067701834" sldId="261"/>
            <ac:spMk id="14" creationId="{2906E52B-7480-467E-B68E-C377F573F79D}"/>
          </ac:spMkLst>
        </pc:spChg>
        <pc:spChg chg="del">
          <ac:chgData name="Siniša ᵀᴴᴱ ᴼᴿᴵᴳᴵᴻᴬᴸ Wolfenstein" userId="215f646470bc261a" providerId="LiveId" clId="{61C420B5-5330-4C88-A8DC-F000B8AA7C53}" dt="2021-03-26T08:29:31.335" v="820" actId="478"/>
          <ac:spMkLst>
            <pc:docMk/>
            <pc:sldMk cId="1067701834" sldId="261"/>
            <ac:spMk id="15" creationId="{2C65EF49-6A03-48FC-B47F-F5FD8AE31CC4}"/>
          </ac:spMkLst>
        </pc:spChg>
        <pc:spChg chg="del">
          <ac:chgData name="Siniša ᵀᴴᴱ ᴼᴿᴵᴳᴵᴻᴬᴸ Wolfenstein" userId="215f646470bc261a" providerId="LiveId" clId="{61C420B5-5330-4C88-A8DC-F000B8AA7C53}" dt="2021-03-26T08:29:27.444" v="819" actId="478"/>
          <ac:spMkLst>
            <pc:docMk/>
            <pc:sldMk cId="1067701834" sldId="261"/>
            <ac:spMk id="16" creationId="{1DEBD4D3-6DE2-4403-8F39-D552842E7BBF}"/>
          </ac:spMkLst>
        </pc:spChg>
        <pc:picChg chg="mod">
          <ac:chgData name="Siniša ᵀᴴᴱ ᴼᴿᴵᴳᴵᴻᴬᴸ Wolfenstein" userId="215f646470bc261a" providerId="LiveId" clId="{61C420B5-5330-4C88-A8DC-F000B8AA7C53}" dt="2021-03-26T08:27:29.034" v="775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31:45.010" v="868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6:36.819" v="70" actId="20577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61C420B5-5330-4C88-A8DC-F000B8AA7C53}" dt="2021-03-26T08:16:25.509" v="6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1C420B5-5330-4C88-A8DC-F000B8AA7C53}" dt="2021-03-26T08:15:55.996" v="58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61C420B5-5330-4C88-A8DC-F000B8AA7C53}" dt="2021-03-26T08:16:36.819" v="70" actId="20577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6:21.885" v="59" actId="14826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19:17.534" v="367" actId="14826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61C420B5-5330-4C88-A8DC-F000B8AA7C53}" dt="2021-03-26T08:19:02.602" v="366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17:18.029" v="73" actId="14100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17.534" v="367" actId="14826"/>
          <ac:picMkLst>
            <pc:docMk/>
            <pc:sldMk cId="3963308375" sldId="289"/>
            <ac:picMk id="4" creationId="{1B2619D9-4F98-4A11-8FFE-57C7EB1F529A}"/>
          </ac:picMkLst>
        </pc:picChg>
      </pc:sldChg>
      <pc:sldChg chg="modSp modAnim">
        <pc:chgData name="Siniša ᵀᴴᴱ ᴼᴿᴵᴳᴵᴻᴬᴸ Wolfenstein" userId="215f646470bc261a" providerId="LiveId" clId="{61C420B5-5330-4C88-A8DC-F000B8AA7C53}" dt="2021-03-26T08:56:23.846" v="1694" actId="20577"/>
        <pc:sldMkLst>
          <pc:docMk/>
          <pc:sldMk cId="1236318662" sldId="292"/>
        </pc:sldMkLst>
        <pc:spChg chg="mod">
          <ac:chgData name="Siniša ᵀᴴᴱ ᴼᴿᴵᴳᴵᴻᴬᴸ Wolfenstein" userId="215f646470bc261a" providerId="LiveId" clId="{61C420B5-5330-4C88-A8DC-F000B8AA7C53}" dt="2021-03-26T08:56:23.846" v="1694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24:35.946" v="655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26.833" v="369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ᵀᴴᴱ ᴼᴿᴵᴳᴵᴻᴬᴸ Wolfenstein" userId="215f646470bc261a" providerId="LiveId" clId="{61C420B5-5330-4C88-A8DC-F000B8AA7C53}" dt="2021-03-26T08:26:45.055" v="774" actId="20577"/>
        <pc:sldMkLst>
          <pc:docMk/>
          <pc:sldMk cId="3772707989" sldId="293"/>
        </pc:sldMkLst>
        <pc:spChg chg="mod">
          <ac:chgData name="Siniša ᵀᴴᴱ ᴼᴿᴵᴳᴵᴻᴬᴸ Wolfenstein" userId="215f646470bc261a" providerId="LiveId" clId="{61C420B5-5330-4C88-A8DC-F000B8AA7C53}" dt="2021-03-26T08:26:10.735" v="744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1C420B5-5330-4C88-A8DC-F000B8AA7C53}" dt="2021-03-26T08:26:45.055" v="774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1C420B5-5330-4C88-A8DC-F000B8AA7C53}" dt="2021-03-26T08:26:33.410" v="745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ᵀᴴᴱ ᴼᴿᴵᴳᴵᴻᴬᴸ Wolfenstein" userId="215f646470bc261a" providerId="LiveId" clId="{61C420B5-5330-4C88-A8DC-F000B8AA7C53}" dt="2021-03-26T08:19:34.331" v="370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34:29.174" v="970" actId="1036"/>
        <pc:sldMkLst>
          <pc:docMk/>
          <pc:sldMk cId="3442932805" sldId="294"/>
        </pc:sldMkLst>
        <pc:spChg chg="mod">
          <ac:chgData name="Siniša ᵀᴴᴱ ᴼᴿᴵᴳᴵᴻᴬᴸ Wolfenstein" userId="215f646470bc261a" providerId="LiveId" clId="{61C420B5-5330-4C88-A8DC-F000B8AA7C53}" dt="2021-03-26T08:32:46.933" v="941" actId="20577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61C420B5-5330-4C88-A8DC-F000B8AA7C53}" dt="2021-03-26T08:32:22.198" v="873" actId="478"/>
          <ac:spMkLst>
            <pc:docMk/>
            <pc:sldMk cId="3442932805" sldId="294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8" creationId="{2228B2E6-CFF7-4676-87B7-8FD632D2D184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9" creationId="{DE9C7F95-D5D5-44AF-994F-977DA6D93ACA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0" creationId="{42962B76-013E-4037-A89B-EDC90DEC5002}"/>
          </ac:spMkLst>
        </pc:spChg>
        <pc:spChg chg="del">
          <ac:chgData name="Siniša ᵀᴴᴱ ᴼᴿᴵᴳᴵᴻᴬᴸ Wolfenstein" userId="215f646470bc261a" providerId="LiveId" clId="{61C420B5-5330-4C88-A8DC-F000B8AA7C53}" dt="2021-03-26T08:32:20.590" v="872" actId="478"/>
          <ac:spMkLst>
            <pc:docMk/>
            <pc:sldMk cId="3442932805" sldId="294"/>
            <ac:spMk id="11" creationId="{591FFA9B-852A-4B70-B40F-1AEFA8E97741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2" creationId="{714E494A-1349-4C22-BE6B-67A52A0450F3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3" creationId="{59EB26F8-E218-4284-A4F6-E3D2F09CFB9B}"/>
          </ac:spMkLst>
        </pc:spChg>
        <pc:spChg chg="del">
          <ac:chgData name="Siniša ᵀᴴᴱ ᴼᴿᴵᴳᴵᴻᴬᴸ Wolfenstein" userId="215f646470bc261a" providerId="LiveId" clId="{61C420B5-5330-4C88-A8DC-F000B8AA7C53}" dt="2021-03-26T08:32:15.203" v="870" actId="478"/>
          <ac:spMkLst>
            <pc:docMk/>
            <pc:sldMk cId="3442932805" sldId="294"/>
            <ac:spMk id="14" creationId="{9C1A91B7-D98C-413A-BDA9-39F324523E25}"/>
          </ac:spMkLst>
        </pc:spChg>
        <pc:spChg chg="del">
          <ac:chgData name="Siniša ᵀᴴᴱ ᴼᴿᴵᴳᴵᴻᴬᴸ Wolfenstein" userId="215f646470bc261a" providerId="LiveId" clId="{61C420B5-5330-4C88-A8DC-F000B8AA7C53}" dt="2021-03-26T08:32:17.777" v="871" actId="478"/>
          <ac:spMkLst>
            <pc:docMk/>
            <pc:sldMk cId="3442932805" sldId="294"/>
            <ac:spMk id="15" creationId="{B90629F3-02B6-45C4-9520-9C312D1B6C73}"/>
          </ac:spMkLst>
        </pc:spChg>
        <pc:spChg chg="add mod">
          <ac:chgData name="Siniša ᵀᴴᴱ ᴼᴿᴵᴳᴵᴻᴬᴸ Wolfenstein" userId="215f646470bc261a" providerId="LiveId" clId="{61C420B5-5330-4C88-A8DC-F000B8AA7C53}" dt="2021-03-26T08:33:18.722" v="945" actId="1076"/>
          <ac:spMkLst>
            <pc:docMk/>
            <pc:sldMk cId="3442932805" sldId="294"/>
            <ac:spMk id="16" creationId="{82AF66C6-561B-47E6-85CA-957613A15861}"/>
          </ac:spMkLst>
        </pc:spChg>
        <pc:spChg chg="add mod">
          <ac:chgData name="Siniša ᵀᴴᴱ ᴼᴿᴵᴳᴵᴻᴬᴸ Wolfenstein" userId="215f646470bc261a" providerId="LiveId" clId="{61C420B5-5330-4C88-A8DC-F000B8AA7C53}" dt="2021-03-26T08:33:33.850" v="948" actId="1076"/>
          <ac:spMkLst>
            <pc:docMk/>
            <pc:sldMk cId="3442932805" sldId="294"/>
            <ac:spMk id="17" creationId="{0967361D-0AB9-4D3B-8C65-5A6BE967354B}"/>
          </ac:spMkLst>
        </pc:spChg>
        <pc:spChg chg="add mod">
          <ac:chgData name="Siniša ᵀᴴᴱ ᴼᴿᴵᴳᴵᴻᴬᴸ Wolfenstein" userId="215f646470bc261a" providerId="LiveId" clId="{61C420B5-5330-4C88-A8DC-F000B8AA7C53}" dt="2021-03-26T08:33:44.116" v="955" actId="1036"/>
          <ac:spMkLst>
            <pc:docMk/>
            <pc:sldMk cId="3442932805" sldId="294"/>
            <ac:spMk id="18" creationId="{DCF99C89-04BD-4129-84D3-DA9EB9D3BE28}"/>
          </ac:spMkLst>
        </pc:spChg>
        <pc:spChg chg="add mod">
          <ac:chgData name="Siniša ᵀᴴᴱ ᴼᴿᴵᴳᴵᴻᴬᴸ Wolfenstein" userId="215f646470bc261a" providerId="LiveId" clId="{61C420B5-5330-4C88-A8DC-F000B8AA7C53}" dt="2021-03-26T08:34:05.871" v="961" actId="1036"/>
          <ac:spMkLst>
            <pc:docMk/>
            <pc:sldMk cId="3442932805" sldId="294"/>
            <ac:spMk id="19" creationId="{840FE213-53CD-47C6-A130-7D908FA4102D}"/>
          </ac:spMkLst>
        </pc:spChg>
        <pc:spChg chg="add mod">
          <ac:chgData name="Siniša ᵀᴴᴱ ᴼᴿᴵᴳᴵᴻᴬᴸ Wolfenstein" userId="215f646470bc261a" providerId="LiveId" clId="{61C420B5-5330-4C88-A8DC-F000B8AA7C53}" dt="2021-03-26T08:34:19.428" v="964" actId="1076"/>
          <ac:spMkLst>
            <pc:docMk/>
            <pc:sldMk cId="3442932805" sldId="294"/>
            <ac:spMk id="20" creationId="{92E17642-887D-4465-B655-73508A621B55}"/>
          </ac:spMkLst>
        </pc:spChg>
        <pc:spChg chg="add mod">
          <ac:chgData name="Siniša ᵀᴴᴱ ᴼᴿᴵᴳᴵᴻᴬᴸ Wolfenstein" userId="215f646470bc261a" providerId="LiveId" clId="{61C420B5-5330-4C88-A8DC-F000B8AA7C53}" dt="2021-03-26T08:34:29.174" v="970" actId="1036"/>
          <ac:spMkLst>
            <pc:docMk/>
            <pc:sldMk cId="3442932805" sldId="294"/>
            <ac:spMk id="21" creationId="{53A41FD0-BD28-47A2-B479-A8CE595F4907}"/>
          </ac:spMkLst>
        </pc:spChg>
        <pc:picChg chg="mod">
          <ac:chgData name="Siniša ᵀᴴᴱ ᴼᴿᴵᴳᴵᴻᴬᴸ Wolfenstein" userId="215f646470bc261a" providerId="LiveId" clId="{61C420B5-5330-4C88-A8DC-F000B8AA7C53}" dt="2021-03-26T08:27:35.188" v="776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32:26.392" v="875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54:19.993" v="1623" actId="20577"/>
        <pc:sldMkLst>
          <pc:docMk/>
          <pc:sldMk cId="3450281488" sldId="295"/>
        </pc:sldMkLst>
        <pc:spChg chg="mod">
          <ac:chgData name="Siniša ᵀᴴᴱ ᴼᴿᴵᴳᴵᴻᴬᴸ Wolfenstein" userId="215f646470bc261a" providerId="LiveId" clId="{61C420B5-5330-4C88-A8DC-F000B8AA7C53}" dt="2021-03-26T08:51:18.600" v="1564" actId="20577"/>
          <ac:spMkLst>
            <pc:docMk/>
            <pc:sldMk cId="3450281488" sldId="295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52:36.001" v="1596" actId="20577"/>
          <ac:spMkLst>
            <pc:docMk/>
            <pc:sldMk cId="3450281488" sldId="295"/>
            <ac:spMk id="11" creationId="{DDEFC204-CF66-4140-AB4E-6740119F9158}"/>
          </ac:spMkLst>
        </pc:spChg>
        <pc:spChg chg="mod">
          <ac:chgData name="Siniša ᵀᴴᴱ ᴼᴿᴵᴳᴵᴻᴬᴸ Wolfenstein" userId="215f646470bc261a" providerId="LiveId" clId="{61C420B5-5330-4C88-A8DC-F000B8AA7C53}" dt="2021-03-26T08:52:50.985" v="1599" actId="20577"/>
          <ac:spMkLst>
            <pc:docMk/>
            <pc:sldMk cId="3450281488" sldId="295"/>
            <ac:spMk id="12" creationId="{AA8958AE-BA85-49F4-85E1-A13B17609857}"/>
          </ac:spMkLst>
        </pc:spChg>
        <pc:spChg chg="mod">
          <ac:chgData name="Siniša ᵀᴴᴱ ᴼᴿᴵᴳᴵᴻᴬᴸ Wolfenstein" userId="215f646470bc261a" providerId="LiveId" clId="{61C420B5-5330-4C88-A8DC-F000B8AA7C53}" dt="2021-03-26T08:53:17.629" v="1616" actId="20577"/>
          <ac:spMkLst>
            <pc:docMk/>
            <pc:sldMk cId="3450281488" sldId="295"/>
            <ac:spMk id="13" creationId="{3455752D-B25E-4605-9EAB-751AD8414F16}"/>
          </ac:spMkLst>
        </pc:spChg>
        <pc:spChg chg="add mod">
          <ac:chgData name="Siniša ᵀᴴᴱ ᴼᴿᴵᴳᴵᴻᴬᴸ Wolfenstein" userId="215f646470bc261a" providerId="LiveId" clId="{61C420B5-5330-4C88-A8DC-F000B8AA7C53}" dt="2021-03-26T08:53:30.713" v="1617"/>
          <ac:spMkLst>
            <pc:docMk/>
            <pc:sldMk cId="3450281488" sldId="295"/>
            <ac:spMk id="14" creationId="{1566CD40-16FD-499C-9563-FAF2A576794D}"/>
          </ac:spMkLst>
        </pc:spChg>
        <pc:spChg chg="del">
          <ac:chgData name="Siniša ᵀᴴᴱ ᴼᴿᴵᴳᴵᴻᴬᴸ Wolfenstein" userId="215f646470bc261a" providerId="LiveId" clId="{61C420B5-5330-4C88-A8DC-F000B8AA7C53}" dt="2021-03-26T08:50:10.873" v="1470" actId="478"/>
          <ac:spMkLst>
            <pc:docMk/>
            <pc:sldMk cId="3450281488" sldId="295"/>
            <ac:spMk id="15" creationId="{869F6107-A43F-4D85-8F02-1B2888AD1A28}"/>
          </ac:spMkLst>
        </pc:spChg>
        <pc:spChg chg="del">
          <ac:chgData name="Siniša ᵀᴴᴱ ᴼᴿᴵᴳᴵᴻᴬᴸ Wolfenstein" userId="215f646470bc261a" providerId="LiveId" clId="{61C420B5-5330-4C88-A8DC-F000B8AA7C53}" dt="2021-03-26T08:50:09.482" v="1469" actId="478"/>
          <ac:spMkLst>
            <pc:docMk/>
            <pc:sldMk cId="3450281488" sldId="295"/>
            <ac:spMk id="16" creationId="{14D6C85C-3843-46EB-9AF0-7036BFA0086B}"/>
          </ac:spMkLst>
        </pc:spChg>
        <pc:spChg chg="add mod">
          <ac:chgData name="Siniša ᵀᴴᴱ ᴼᴿᴵᴳᴵᴻᴬᴸ Wolfenstein" userId="215f646470bc261a" providerId="LiveId" clId="{61C420B5-5330-4C88-A8DC-F000B8AA7C53}" dt="2021-03-26T08:53:45.908" v="1618"/>
          <ac:spMkLst>
            <pc:docMk/>
            <pc:sldMk cId="3450281488" sldId="295"/>
            <ac:spMk id="17" creationId="{205A4630-8112-4F75-91DB-F0C054CA488D}"/>
          </ac:spMkLst>
        </pc:spChg>
        <pc:spChg chg="add mod">
          <ac:chgData name="Siniša ᵀᴴᴱ ᴼᴿᴵᴳᴵᴻᴬᴸ Wolfenstein" userId="215f646470bc261a" providerId="LiveId" clId="{61C420B5-5330-4C88-A8DC-F000B8AA7C53}" dt="2021-03-26T08:53:57.076" v="1619"/>
          <ac:spMkLst>
            <pc:docMk/>
            <pc:sldMk cId="3450281488" sldId="295"/>
            <ac:spMk id="18" creationId="{D12F3D02-7A02-4D33-AC15-5961CB52618B}"/>
          </ac:spMkLst>
        </pc:spChg>
        <pc:spChg chg="add mod">
          <ac:chgData name="Siniša ᵀᴴᴱ ᴼᴿᴵᴳᴵᴻᴬᴸ Wolfenstein" userId="215f646470bc261a" providerId="LiveId" clId="{61C420B5-5330-4C88-A8DC-F000B8AA7C53}" dt="2021-03-26T08:54:07.461" v="1620"/>
          <ac:spMkLst>
            <pc:docMk/>
            <pc:sldMk cId="3450281488" sldId="295"/>
            <ac:spMk id="19" creationId="{2C19CA98-6D4C-4825-845D-94F9DCF3BC22}"/>
          </ac:spMkLst>
        </pc:spChg>
        <pc:spChg chg="add mod">
          <ac:chgData name="Siniša ᵀᴴᴱ ᴼᴿᴵᴳᴵᴻᴬᴸ Wolfenstein" userId="215f646470bc261a" providerId="LiveId" clId="{61C420B5-5330-4C88-A8DC-F000B8AA7C53}" dt="2021-03-26T08:54:19.993" v="1623" actId="20577"/>
          <ac:spMkLst>
            <pc:docMk/>
            <pc:sldMk cId="3450281488" sldId="295"/>
            <ac:spMk id="20" creationId="{2EE4873C-F8AD-4FB3-A19A-11BCAC9EC29B}"/>
          </ac:spMkLst>
        </pc:spChg>
        <pc:picChg chg="del">
          <ac:chgData name="Siniša ᵀᴴᴱ ᴼᴿᴵᴳᴵᴻᴬᴸ Wolfenstein" userId="215f646470bc261a" providerId="LiveId" clId="{61C420B5-5330-4C88-A8DC-F000B8AA7C53}" dt="2021-03-26T08:50:07.892" v="1468" actId="478"/>
          <ac:picMkLst>
            <pc:docMk/>
            <pc:sldMk cId="3450281488" sldId="295"/>
            <ac:picMk id="2" creationId="{46576A4E-E246-4E9A-8CC2-69C8F8A7CF69}"/>
          </ac:picMkLst>
        </pc:picChg>
        <pc:picChg chg="mod">
          <ac:chgData name="Siniša ᵀᴴᴱ ᴼᴿᴵᴳᴵᴻᴬᴸ Wolfenstein" userId="215f646470bc261a" providerId="LiveId" clId="{61C420B5-5330-4C88-A8DC-F000B8AA7C53}" dt="2021-03-26T08:28:25.044" v="780" actId="14826"/>
          <ac:picMkLst>
            <pc:docMk/>
            <pc:sldMk cId="3450281488" sldId="295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52:03.914" v="1585" actId="1076"/>
          <ac:picMkLst>
            <pc:docMk/>
            <pc:sldMk cId="3450281488" sldId="295"/>
            <ac:picMk id="6" creationId="{D255B4FC-89B0-4357-9C41-9F0792D7E4FD}"/>
          </ac:picMkLst>
        </pc:picChg>
      </pc:sldChg>
      <pc:sldChg chg="addSp delSp modSp delAnim modAnim">
        <pc:chgData name="Siniša ᵀᴴᴱ ᴼᴿᴵᴳᴵᴻᴬᴸ Wolfenstein" userId="215f646470bc261a" providerId="LiveId" clId="{61C420B5-5330-4C88-A8DC-F000B8AA7C53}" dt="2021-03-26T08:57:42.094" v="1717" actId="1036"/>
        <pc:sldMkLst>
          <pc:docMk/>
          <pc:sldMk cId="821422838" sldId="296"/>
        </pc:sldMkLst>
        <pc:spChg chg="mod">
          <ac:chgData name="Siniša ᵀᴴᴱ ᴼᴿᴵᴳᴵᴻᴬᴸ Wolfenstein" userId="215f646470bc261a" providerId="LiveId" clId="{61C420B5-5330-4C88-A8DC-F000B8AA7C53}" dt="2021-03-26T08:39:48.147" v="1203" actId="14100"/>
          <ac:spMkLst>
            <pc:docMk/>
            <pc:sldMk cId="821422838" sldId="296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7" creationId="{22B71E86-001E-4A8B-B2C8-33B4A8218C37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8" creationId="{5457CEF9-8878-439F-99C9-9A5C7A886E19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9" creationId="{86778BFE-A304-47EF-AC2E-4EDB7550DD1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0" creationId="{1C65448F-32D4-4F50-81C6-50F0F5F6709C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1" creationId="{16CC1BCE-8301-4577-AC9D-B7F3D01CA385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6" creationId="{2580069C-BC40-4CD0-A5A1-5C6E03DAEC6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8" creationId="{07C78270-810E-4786-8DA9-8636856A568F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19" creationId="{6F1CA66B-D66B-4602-980E-7736309C7E61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0" creationId="{2A44B5B2-B1D3-4AE4-927B-9C6BFD5480A8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1" creationId="{01A13D8A-7C69-4C71-8445-C7815DEA107D}"/>
          </ac:spMkLst>
        </pc:spChg>
        <pc:spChg chg="del">
          <ac:chgData name="Siniša ᵀᴴᴱ ᴼᴿᴵᴳᴵᴻᴬᴸ Wolfenstein" userId="215f646470bc261a" providerId="LiveId" clId="{61C420B5-5330-4C88-A8DC-F000B8AA7C53}" dt="2021-03-26T08:39:10.598" v="1198" actId="478"/>
          <ac:spMkLst>
            <pc:docMk/>
            <pc:sldMk cId="821422838" sldId="296"/>
            <ac:spMk id="22" creationId="{2CDE4585-995F-4389-937E-D429BBFA4DBE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3" creationId="{8A3B2CBF-7E8F-4A2B-BDDB-BBF536FCCFA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4" creationId="{0F0E54F9-844E-4DD4-980B-BE4E7A1313AE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5" creationId="{25CD17C6-775C-400D-AF83-D866F091C84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6" creationId="{03A7006A-9FA8-4272-BC72-4A04321BAF1A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7" creationId="{F1949171-A176-4BD0-A914-D7945402C7B5}"/>
          </ac:spMkLst>
        </pc:spChg>
        <pc:spChg chg="del">
          <ac:chgData name="Siniša ᵀᴴᴱ ᴼᴿᴵᴳᴵᴻᴬᴸ Wolfenstein" userId="215f646470bc261a" providerId="LiveId" clId="{61C420B5-5330-4C88-A8DC-F000B8AA7C53}" dt="2021-03-26T08:39:07.354" v="1197" actId="478"/>
          <ac:spMkLst>
            <pc:docMk/>
            <pc:sldMk cId="821422838" sldId="296"/>
            <ac:spMk id="28" creationId="{7445C116-B730-4B86-90E7-CBFF27E28573}"/>
          </ac:spMkLst>
        </pc:spChg>
        <pc:spChg chg="del">
          <ac:chgData name="Siniša ᵀᴴᴱ ᴼᴿᴵᴳᴵᴻᴬᴸ Wolfenstein" userId="215f646470bc261a" providerId="LiveId" clId="{61C420B5-5330-4C88-A8DC-F000B8AA7C53}" dt="2021-03-26T08:40:09.202" v="1212" actId="478"/>
          <ac:spMkLst>
            <pc:docMk/>
            <pc:sldMk cId="821422838" sldId="296"/>
            <ac:spMk id="29" creationId="{77CA5897-22B8-4EB7-ADBE-79B91193282C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2.757" v="1699" actId="1035"/>
          <ac:spMkLst>
            <pc:docMk/>
            <pc:sldMk cId="821422838" sldId="296"/>
            <ac:spMk id="30" creationId="{F0D47D1C-7054-4560-866B-F419AB5DF804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5.603" v="1705" actId="1035"/>
          <ac:spMkLst>
            <pc:docMk/>
            <pc:sldMk cId="821422838" sldId="296"/>
            <ac:spMk id="31" creationId="{B18A5DD5-2476-4C27-BBED-EF1E1AA8820C}"/>
          </ac:spMkLst>
        </pc:spChg>
        <pc:spChg chg="add mod">
          <ac:chgData name="Siniša ᵀᴴᴱ ᴼᴿᴵᴳᴵᴻᴬᴸ Wolfenstein" userId="215f646470bc261a" providerId="LiveId" clId="{61C420B5-5330-4C88-A8DC-F000B8AA7C53}" dt="2021-03-26T08:57:42.094" v="1717" actId="1036"/>
          <ac:spMkLst>
            <pc:docMk/>
            <pc:sldMk cId="821422838" sldId="296"/>
            <ac:spMk id="32" creationId="{1F6FDD2F-AF0C-4BE9-9CCB-2C2871B4D61D}"/>
          </ac:spMkLst>
        </pc:spChg>
        <pc:spChg chg="add mod">
          <ac:chgData name="Siniša ᵀᴴᴱ ᴼᴿᴵᴳᴵᴻᴬᴸ Wolfenstein" userId="215f646470bc261a" providerId="LiveId" clId="{61C420B5-5330-4C88-A8DC-F000B8AA7C53}" dt="2021-03-26T08:57:38.398" v="1710" actId="1035"/>
          <ac:spMkLst>
            <pc:docMk/>
            <pc:sldMk cId="821422838" sldId="296"/>
            <ac:spMk id="33" creationId="{175F22FC-411C-45C6-93EF-15A4168B9834}"/>
          </ac:spMkLst>
        </pc:spChg>
        <pc:spChg chg="add mod">
          <ac:chgData name="Siniša ᵀᴴᴱ ᴼᴿᴵᴳᴵᴻᴬᴸ Wolfenstein" userId="215f646470bc261a" providerId="LiveId" clId="{61C420B5-5330-4C88-A8DC-F000B8AA7C53}" dt="2021-03-26T08:45:34.451" v="1297" actId="688"/>
          <ac:spMkLst>
            <pc:docMk/>
            <pc:sldMk cId="821422838" sldId="296"/>
            <ac:spMk id="34" creationId="{2EC92AAB-6CA3-4A38-984C-DE23B67923AA}"/>
          </ac:spMkLst>
        </pc:spChg>
        <pc:spChg chg="add mod">
          <ac:chgData name="Siniša ᵀᴴᴱ ᴼᴿᴵᴳᴵᴻᴬᴸ Wolfenstein" userId="215f646470bc261a" providerId="LiveId" clId="{61C420B5-5330-4C88-A8DC-F000B8AA7C53}" dt="2021-03-26T08:46:28.240" v="1333" actId="688"/>
          <ac:spMkLst>
            <pc:docMk/>
            <pc:sldMk cId="821422838" sldId="296"/>
            <ac:spMk id="35" creationId="{E6F22F6E-3303-41B6-B067-1E86D3E50119}"/>
          </ac:spMkLst>
        </pc:spChg>
        <pc:spChg chg="add mod">
          <ac:chgData name="Siniša ᵀᴴᴱ ᴼᴿᴵᴳᴵᴻᴬᴸ Wolfenstein" userId="215f646470bc261a" providerId="LiveId" clId="{61C420B5-5330-4C88-A8DC-F000B8AA7C53}" dt="2021-03-26T08:46:15.456" v="1324" actId="20577"/>
          <ac:spMkLst>
            <pc:docMk/>
            <pc:sldMk cId="821422838" sldId="296"/>
            <ac:spMk id="36" creationId="{AD6B1DE8-5661-4F2B-A3E9-9A833CEC9A3B}"/>
          </ac:spMkLst>
        </pc:spChg>
        <pc:spChg chg="add mod">
          <ac:chgData name="Siniša ᵀᴴᴱ ᴼᴿᴵᴳᴵᴻᴬᴸ Wolfenstein" userId="215f646470bc261a" providerId="LiveId" clId="{61C420B5-5330-4C88-A8DC-F000B8AA7C53}" dt="2021-03-26T08:46:40.993" v="1340" actId="20577"/>
          <ac:spMkLst>
            <pc:docMk/>
            <pc:sldMk cId="821422838" sldId="296"/>
            <ac:spMk id="37" creationId="{73E690FA-805D-4B0F-893A-CFDC6129C4D4}"/>
          </ac:spMkLst>
        </pc:spChg>
        <pc:spChg chg="add mod">
          <ac:chgData name="Siniša ᵀᴴᴱ ᴼᴿᴵᴳᴵᴻᴬᴸ Wolfenstein" userId="215f646470bc261a" providerId="LiveId" clId="{61C420B5-5330-4C88-A8DC-F000B8AA7C53}" dt="2021-03-26T08:46:53.637" v="1350" actId="20577"/>
          <ac:spMkLst>
            <pc:docMk/>
            <pc:sldMk cId="821422838" sldId="296"/>
            <ac:spMk id="38" creationId="{2285A75E-E903-4E52-858D-7480E68E3F8F}"/>
          </ac:spMkLst>
        </pc:spChg>
        <pc:spChg chg="add mod">
          <ac:chgData name="Siniša ᵀᴴᴱ ᴼᴿᴵᴳᴵᴻᴬᴸ Wolfenstein" userId="215f646470bc261a" providerId="LiveId" clId="{61C420B5-5330-4C88-A8DC-F000B8AA7C53}" dt="2021-03-26T08:47:10.342" v="1382" actId="20577"/>
          <ac:spMkLst>
            <pc:docMk/>
            <pc:sldMk cId="821422838" sldId="296"/>
            <ac:spMk id="39" creationId="{88CDBF25-E2DD-417B-8335-2BB9E51D73C9}"/>
          </ac:spMkLst>
        </pc:spChg>
        <pc:spChg chg="add mod">
          <ac:chgData name="Siniša ᵀᴴᴱ ᴼᴿᴵᴳᴵᴻᴬᴸ Wolfenstein" userId="215f646470bc261a" providerId="LiveId" clId="{61C420B5-5330-4C88-A8DC-F000B8AA7C53}" dt="2021-03-26T08:47:20.141" v="1389" actId="20577"/>
          <ac:spMkLst>
            <pc:docMk/>
            <pc:sldMk cId="821422838" sldId="296"/>
            <ac:spMk id="40" creationId="{98378D17-1802-46DD-9E20-DB75613F4CA1}"/>
          </ac:spMkLst>
        </pc:spChg>
        <pc:spChg chg="add mod">
          <ac:chgData name="Siniša ᵀᴴᴱ ᴼᴿᴵᴳᴵᴻᴬᴸ Wolfenstein" userId="215f646470bc261a" providerId="LiveId" clId="{61C420B5-5330-4C88-A8DC-F000B8AA7C53}" dt="2021-03-26T08:47:38.213" v="1403" actId="1037"/>
          <ac:spMkLst>
            <pc:docMk/>
            <pc:sldMk cId="821422838" sldId="296"/>
            <ac:spMk id="41" creationId="{BA4529D7-5F41-4197-852E-14170528EE00}"/>
          </ac:spMkLst>
        </pc:spChg>
        <pc:spChg chg="add mod">
          <ac:chgData name="Siniša ᵀᴴᴱ ᴼᴿᴵᴳᴵᴻᴬᴸ Wolfenstein" userId="215f646470bc261a" providerId="LiveId" clId="{61C420B5-5330-4C88-A8DC-F000B8AA7C53}" dt="2021-03-26T08:48:10.720" v="1425" actId="1035"/>
          <ac:spMkLst>
            <pc:docMk/>
            <pc:sldMk cId="821422838" sldId="296"/>
            <ac:spMk id="42" creationId="{A11AE8B6-A5A3-4FF6-9066-6C74ECDB743E}"/>
          </ac:spMkLst>
        </pc:spChg>
        <pc:spChg chg="add mod">
          <ac:chgData name="Siniša ᵀᴴᴱ ᴼᴿᴵᴳᴵᴻᴬᴸ Wolfenstein" userId="215f646470bc261a" providerId="LiveId" clId="{61C420B5-5330-4C88-A8DC-F000B8AA7C53}" dt="2021-03-26T08:48:52.950" v="1430" actId="20577"/>
          <ac:spMkLst>
            <pc:docMk/>
            <pc:sldMk cId="821422838" sldId="296"/>
            <ac:spMk id="43" creationId="{DDEF385A-2E97-4D79-B049-C4C18D4E0034}"/>
          </ac:spMkLst>
        </pc:spChg>
        <pc:spChg chg="add mod">
          <ac:chgData name="Siniša ᵀᴴᴱ ᴼᴿᴵᴳᴵᴻᴬᴸ Wolfenstein" userId="215f646470bc261a" providerId="LiveId" clId="{61C420B5-5330-4C88-A8DC-F000B8AA7C53}" dt="2021-03-26T08:49:07.294" v="1443" actId="20577"/>
          <ac:spMkLst>
            <pc:docMk/>
            <pc:sldMk cId="821422838" sldId="296"/>
            <ac:spMk id="44" creationId="{DAEC91E9-AC29-4120-9CE2-E3C4A016E5EB}"/>
          </ac:spMkLst>
        </pc:spChg>
        <pc:spChg chg="add mod">
          <ac:chgData name="Siniša ᵀᴴᴱ ᴼᴿᴵᴳᴵᴻᴬᴸ Wolfenstein" userId="215f646470bc261a" providerId="LiveId" clId="{61C420B5-5330-4C88-A8DC-F000B8AA7C53}" dt="2021-03-26T08:49:28.001" v="1456" actId="20577"/>
          <ac:spMkLst>
            <pc:docMk/>
            <pc:sldMk cId="821422838" sldId="296"/>
            <ac:spMk id="45" creationId="{0FE2A931-118E-4D53-9FF8-0120C5514F37}"/>
          </ac:spMkLst>
        </pc:spChg>
        <pc:spChg chg="add mod">
          <ac:chgData name="Siniša ᵀᴴᴱ ᴼᴿᴵᴳᴵᴻᴬᴸ Wolfenstein" userId="215f646470bc261a" providerId="LiveId" clId="{61C420B5-5330-4C88-A8DC-F000B8AA7C53}" dt="2021-03-26T08:49:41.800" v="1467" actId="20577"/>
          <ac:spMkLst>
            <pc:docMk/>
            <pc:sldMk cId="821422838" sldId="296"/>
            <ac:spMk id="46" creationId="{BB631FC8-51F9-4472-BC7F-00B6A86491EE}"/>
          </ac:spMkLst>
        </pc:spChg>
        <pc:picChg chg="mod">
          <ac:chgData name="Siniša ᵀᴴᴱ ᴼᴿᴵᴳᴵᴻᴬᴸ Wolfenstein" userId="215f646470bc261a" providerId="LiveId" clId="{61C420B5-5330-4C88-A8DC-F000B8AA7C53}" dt="2021-03-26T08:28:15.498" v="779" actId="14826"/>
          <ac:picMkLst>
            <pc:docMk/>
            <pc:sldMk cId="821422838" sldId="296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61C420B5-5330-4C88-A8DC-F000B8AA7C53}" dt="2021-03-26T08:48:58.562" v="1433" actId="1076"/>
          <ac:picMkLst>
            <pc:docMk/>
            <pc:sldMk cId="821422838" sldId="296"/>
            <ac:picMk id="6" creationId="{D255B4FC-89B0-4357-9C41-9F0792D7E4FD}"/>
          </ac:picMkLst>
        </pc:picChg>
      </pc:sldChg>
      <pc:sldChg chg="addSp modSp modAnim">
        <pc:chgData name="Siniša ᵀᴴᴱ ᴼᴿᴵᴳᴵᴻᴬᴸ Wolfenstein" userId="215f646470bc261a" providerId="LiveId" clId="{61C420B5-5330-4C88-A8DC-F000B8AA7C53}" dt="2021-03-26T08:23:57.306" v="653"/>
        <pc:sldMkLst>
          <pc:docMk/>
          <pc:sldMk cId="1898084827" sldId="299"/>
        </pc:sldMkLst>
        <pc:spChg chg="mod">
          <ac:chgData name="Siniša ᵀᴴᴱ ᴼᴿᴵᴳᴵᴻᴬᴸ Wolfenstein" userId="215f646470bc261a" providerId="LiveId" clId="{61C420B5-5330-4C88-A8DC-F000B8AA7C53}" dt="2021-03-26T08:21:01.829" v="449" actId="1076"/>
          <ac:spMkLst>
            <pc:docMk/>
            <pc:sldMk cId="1898084827" sldId="299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61C420B5-5330-4C88-A8DC-F000B8AA7C53}" dt="2021-03-26T08:23:49.661" v="651" actId="20577"/>
          <ac:spMkLst>
            <pc:docMk/>
            <pc:sldMk cId="1898084827" sldId="299"/>
            <ac:spMk id="5" creationId="{6820CD79-3468-45FB-AA9D-F0177DDA7B22}"/>
          </ac:spMkLst>
        </pc:spChg>
        <pc:picChg chg="mod">
          <ac:chgData name="Siniša ᵀᴴᴱ ᴼᴿᴵᴳᴵᴻᴬᴸ Wolfenstein" userId="215f646470bc261a" providerId="LiveId" clId="{61C420B5-5330-4C88-A8DC-F000B8AA7C53}" dt="2021-03-26T08:21:22.705" v="453" actId="14100"/>
          <ac:picMkLst>
            <pc:docMk/>
            <pc:sldMk cId="1898084827" sldId="29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61C420B5-5330-4C88-A8DC-F000B8AA7C53}" dt="2021-03-26T08:19:22.096" v="368" actId="14826"/>
          <ac:picMkLst>
            <pc:docMk/>
            <pc:sldMk cId="1898084827" sldId="29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61C420B5-5330-4C88-A8DC-F000B8AA7C53}" dt="2021-03-26T08:23:45.275" v="649" actId="1036"/>
          <ac:picMkLst>
            <pc:docMk/>
            <pc:sldMk cId="1898084827" sldId="299"/>
            <ac:picMk id="6" creationId="{BE9B2350-381E-4834-8696-09EA5258CEB0}"/>
          </ac:picMkLst>
        </pc:picChg>
      </pc:sldChg>
      <pc:sldChg chg="delSp modSp add delAnim">
        <pc:chgData name="Siniša ᵀᴴᴱ ᴼᴿᴵᴳᴵᴻᴬᴸ Wolfenstein" userId="215f646470bc261a" providerId="LiveId" clId="{61C420B5-5330-4C88-A8DC-F000B8AA7C53}" dt="2021-03-26T08:37:17.403" v="1084" actId="255"/>
        <pc:sldMkLst>
          <pc:docMk/>
          <pc:sldMk cId="3651266649" sldId="302"/>
        </pc:sldMkLst>
        <pc:spChg chg="mod">
          <ac:chgData name="Siniša ᵀᴴᴱ ᴼᴿᴵᴳᴵᴻᴬᴸ Wolfenstein" userId="215f646470bc261a" providerId="LiveId" clId="{61C420B5-5330-4C88-A8DC-F000B8AA7C53}" dt="2021-03-26T08:35:09.668" v="1008" actId="1076"/>
          <ac:spMkLst>
            <pc:docMk/>
            <pc:sldMk cId="3651266649" sldId="302"/>
            <ac:spMk id="5" creationId="{718FF3D2-6816-42B0-822B-02DA9A789822}"/>
          </ac:spMkLst>
        </pc:spChg>
        <pc:spChg chg="mod">
          <ac:chgData name="Siniša ᵀᴴᴱ ᴼᴿᴵᴳᴵᴻᴬᴸ Wolfenstein" userId="215f646470bc261a" providerId="LiveId" clId="{61C420B5-5330-4C88-A8DC-F000B8AA7C53}" dt="2021-03-26T08:36:09.863" v="1031" actId="20577"/>
          <ac:spMkLst>
            <pc:docMk/>
            <pc:sldMk cId="3651266649" sldId="302"/>
            <ac:spMk id="7" creationId="{22B71E86-001E-4A8B-B2C8-33B4A8218C37}"/>
          </ac:spMkLst>
        </pc:spChg>
        <pc:spChg chg="mod">
          <ac:chgData name="Siniša ᵀᴴᴱ ᴼᴿᴵᴳᴵᴻᴬᴸ Wolfenstein" userId="215f646470bc261a" providerId="LiveId" clId="{61C420B5-5330-4C88-A8DC-F000B8AA7C53}" dt="2021-03-26T08:36:18.237" v="1037" actId="20577"/>
          <ac:spMkLst>
            <pc:docMk/>
            <pc:sldMk cId="3651266649" sldId="302"/>
            <ac:spMk id="8" creationId="{2228B2E6-CFF7-4676-87B7-8FD632D2D184}"/>
          </ac:spMkLst>
        </pc:spChg>
        <pc:spChg chg="mod">
          <ac:chgData name="Siniša ᵀᴴᴱ ᴼᴿᴵᴳᴵᴻᴬᴸ Wolfenstein" userId="215f646470bc261a" providerId="LiveId" clId="{61C420B5-5330-4C88-A8DC-F000B8AA7C53}" dt="2021-03-26T08:36:29.327" v="1044" actId="20577"/>
          <ac:spMkLst>
            <pc:docMk/>
            <pc:sldMk cId="3651266649" sldId="302"/>
            <ac:spMk id="9" creationId="{DE9C7F95-D5D5-44AF-994F-977DA6D93ACA}"/>
          </ac:spMkLst>
        </pc:spChg>
        <pc:spChg chg="del">
          <ac:chgData name="Siniša ᵀᴴᴱ ᴼᴿᴵᴳᴵᴻᴬᴸ Wolfenstein" userId="215f646470bc261a" providerId="LiveId" clId="{61C420B5-5330-4C88-A8DC-F000B8AA7C53}" dt="2021-03-26T08:35:39.298" v="1014" actId="478"/>
          <ac:spMkLst>
            <pc:docMk/>
            <pc:sldMk cId="3651266649" sldId="302"/>
            <ac:spMk id="10" creationId="{42962B76-013E-4037-A89B-EDC90DEC5002}"/>
          </ac:spMkLst>
        </pc:spChg>
        <pc:spChg chg="del">
          <ac:chgData name="Siniša ᵀᴴᴱ ᴼᴿᴵᴳᴵᴻᴬᴸ Wolfenstein" userId="215f646470bc261a" providerId="LiveId" clId="{61C420B5-5330-4C88-A8DC-F000B8AA7C53}" dt="2021-03-26T08:35:41.343" v="1015" actId="478"/>
          <ac:spMkLst>
            <pc:docMk/>
            <pc:sldMk cId="3651266649" sldId="302"/>
            <ac:spMk id="11" creationId="{591FFA9B-852A-4B70-B40F-1AEFA8E97741}"/>
          </ac:spMkLst>
        </pc:spChg>
        <pc:spChg chg="mod">
          <ac:chgData name="Siniša ᵀᴴᴱ ᴼᴿᴵᴳᴵᴻᴬᴸ Wolfenstein" userId="215f646470bc261a" providerId="LiveId" clId="{61C420B5-5330-4C88-A8DC-F000B8AA7C53}" dt="2021-03-26T08:36:47.791" v="1061" actId="1038"/>
          <ac:spMkLst>
            <pc:docMk/>
            <pc:sldMk cId="3651266649" sldId="302"/>
            <ac:spMk id="12" creationId="{714E494A-1349-4C22-BE6B-67A52A0450F3}"/>
          </ac:spMkLst>
        </pc:spChg>
        <pc:spChg chg="mod">
          <ac:chgData name="Siniša ᵀᴴᴱ ᴼᴿᴵᴳᴵᴻᴬᴸ Wolfenstein" userId="215f646470bc261a" providerId="LiveId" clId="{61C420B5-5330-4C88-A8DC-F000B8AA7C53}" dt="2021-03-26T08:36:55.060" v="1069" actId="20577"/>
          <ac:spMkLst>
            <pc:docMk/>
            <pc:sldMk cId="3651266649" sldId="302"/>
            <ac:spMk id="13" creationId="{59EB26F8-E218-4284-A4F6-E3D2F09CFB9B}"/>
          </ac:spMkLst>
        </pc:spChg>
        <pc:spChg chg="mod">
          <ac:chgData name="Siniša ᵀᴴᴱ ᴼᴿᴵᴳᴵᴻᴬᴸ Wolfenstein" userId="215f646470bc261a" providerId="LiveId" clId="{61C420B5-5330-4C88-A8DC-F000B8AA7C53}" dt="2021-03-26T08:37:02.117" v="1079" actId="20577"/>
          <ac:spMkLst>
            <pc:docMk/>
            <pc:sldMk cId="3651266649" sldId="302"/>
            <ac:spMk id="14" creationId="{9C1A91B7-D98C-413A-BDA9-39F324523E25}"/>
          </ac:spMkLst>
        </pc:spChg>
        <pc:spChg chg="mod">
          <ac:chgData name="Siniša ᵀᴴᴱ ᴼᴿᴵᴳᴵᴻᴬᴸ Wolfenstein" userId="215f646470bc261a" providerId="LiveId" clId="{61C420B5-5330-4C88-A8DC-F000B8AA7C53}" dt="2021-03-26T08:37:17.403" v="1084" actId="255"/>
          <ac:spMkLst>
            <pc:docMk/>
            <pc:sldMk cId="3651266649" sldId="302"/>
            <ac:spMk id="15" creationId="{B90629F3-02B6-45C4-9520-9C312D1B6C73}"/>
          </ac:spMkLst>
        </pc:spChg>
        <pc:picChg chg="mod">
          <ac:chgData name="Siniša ᵀᴴᴱ ᴼᴿᴵᴳᴵᴻᴬᴸ Wolfenstein" userId="215f646470bc261a" providerId="LiveId" clId="{61C420B5-5330-4C88-A8DC-F000B8AA7C53}" dt="2021-03-26T08:34:48.020" v="971" actId="14826"/>
          <ac:picMkLst>
            <pc:docMk/>
            <pc:sldMk cId="3651266649" sldId="302"/>
            <ac:picMk id="6" creationId="{D255B4FC-89B0-4357-9C41-9F0792D7E4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890/069/691" TargetMode="External"/><Relationship Id="rId4" Type="http://schemas.openxmlformats.org/officeDocument/2006/relationships/hyperlink" Target="https://wordwall.net/play/889/951/23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6;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Created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to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create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>
                <a:ea typeface="Cambria" panose="02040503050406030204" pitchFamily="18" charset="0"/>
                <a:cs typeface="+mj-cs"/>
              </a:rPr>
              <a:t> 6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" y="7776"/>
            <a:ext cx="5114751" cy="683575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6" y="1803610"/>
            <a:ext cx="10382251" cy="409300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" y="14459"/>
            <a:ext cx="5109761" cy="682908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35842" y="4161859"/>
            <a:ext cx="7046324" cy="29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imenovati izazove osoba s oštećenjima vida i sluha?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koristiti </a:t>
            </a:r>
            <a:r>
              <a:rPr lang="hr-HR" sz="2000" i="1" dirty="0" err="1">
                <a:solidFill>
                  <a:srgbClr val="0070C0"/>
                </a:solidFill>
              </a:rPr>
              <a:t>Present</a:t>
            </a:r>
            <a:r>
              <a:rPr lang="hr-HR" sz="2000" i="1" dirty="0">
                <a:solidFill>
                  <a:srgbClr val="0070C0"/>
                </a:solidFill>
              </a:rPr>
              <a:t> Perfect i Past </a:t>
            </a:r>
            <a:r>
              <a:rPr lang="hr-HR" sz="2000" i="1" dirty="0" err="1">
                <a:solidFill>
                  <a:srgbClr val="0070C0"/>
                </a:solidFill>
              </a:rPr>
              <a:t>Simple</a:t>
            </a:r>
            <a:r>
              <a:rPr lang="hr-HR" sz="2000" i="1" dirty="0">
                <a:solidFill>
                  <a:srgbClr val="0070C0"/>
                </a:solidFill>
              </a:rPr>
              <a:t> kada govorim o svojim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     iskustvima?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ispravno koristiti članove?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razumjeti tekst o knjižnicama i razgovor u knjižnici?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opisati glazbeni instrument?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napisati pismo pritužbe?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>
                <a:solidFill>
                  <a:srgbClr val="0070C0"/>
                </a:solidFill>
              </a:rPr>
              <a:t>razgovarati s nekim koga sam po prvi put upoznao?</a:t>
            </a:r>
          </a:p>
          <a:p>
            <a:pPr>
              <a:buFontTx/>
              <a:buChar char="-"/>
            </a:pPr>
            <a:endParaRPr lang="hr-HR" sz="2000" i="1" dirty="0"/>
          </a:p>
          <a:p>
            <a:pPr>
              <a:buFontTx/>
              <a:buChar char="-"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1" y="398581"/>
            <a:ext cx="8439088" cy="35372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3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15" y="280972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68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" y="12914"/>
            <a:ext cx="5110111" cy="68321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28" y="1346602"/>
            <a:ext cx="10216961" cy="33874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9998313-A206-4FBF-ADE6-452626A8D4EE}"/>
              </a:ext>
            </a:extLst>
          </p:cNvPr>
          <p:cNvSpPr txBox="1">
            <a:spLocks/>
          </p:cNvSpPr>
          <p:nvPr/>
        </p:nvSpPr>
        <p:spPr>
          <a:xfrm>
            <a:off x="4238636" y="2374398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hearing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A247832-7899-4998-8F3C-86AC66DB3F6F}"/>
              </a:ext>
            </a:extLst>
          </p:cNvPr>
          <p:cNvSpPr txBox="1">
            <a:spLocks/>
          </p:cNvSpPr>
          <p:nvPr/>
        </p:nvSpPr>
        <p:spPr>
          <a:xfrm>
            <a:off x="1621128" y="3092091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sign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915451B-C7E2-4D6D-A9A7-51D2041E42FD}"/>
              </a:ext>
            </a:extLst>
          </p:cNvPr>
          <p:cNvSpPr txBox="1">
            <a:spLocks/>
          </p:cNvSpPr>
          <p:nvPr/>
        </p:nvSpPr>
        <p:spPr>
          <a:xfrm>
            <a:off x="3785948" y="363714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impairment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10BA0AD-9ACD-45FA-8E08-8776742750E9}"/>
              </a:ext>
            </a:extLst>
          </p:cNvPr>
          <p:cNvSpPr txBox="1">
            <a:spLocks/>
          </p:cNvSpPr>
          <p:nvPr/>
        </p:nvSpPr>
        <p:spPr>
          <a:xfrm>
            <a:off x="1885502" y="4014245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service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8C9929DA-BB27-4D78-9D75-4A70D348DE3C}"/>
              </a:ext>
            </a:extLst>
          </p:cNvPr>
          <p:cNvSpPr txBox="1">
            <a:spLocks/>
          </p:cNvSpPr>
          <p:nvPr/>
        </p:nvSpPr>
        <p:spPr>
          <a:xfrm>
            <a:off x="9564285" y="2368876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accessible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C24B69F-A050-45D7-9B6F-CB0625D28B14}"/>
              </a:ext>
            </a:extLst>
          </p:cNvPr>
          <p:cNvSpPr txBox="1">
            <a:spLocks/>
          </p:cNvSpPr>
          <p:nvPr/>
        </p:nvSpPr>
        <p:spPr>
          <a:xfrm>
            <a:off x="9035008" y="342172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Braille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9" grpId="0" build="p"/>
      <p:bldP spid="10" grpId="0" build="p"/>
      <p:bldP spid="12" grpId="0" build="p"/>
      <p:bldP spid="1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" y="23949"/>
            <a:ext cx="5101873" cy="68211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97" y="1216667"/>
            <a:ext cx="10381249" cy="54265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2888712-0183-4A61-912E-2592A7117376}"/>
              </a:ext>
            </a:extLst>
          </p:cNvPr>
          <p:cNvSpPr txBox="1">
            <a:spLocks/>
          </p:cNvSpPr>
          <p:nvPr/>
        </p:nvSpPr>
        <p:spPr>
          <a:xfrm>
            <a:off x="5654077" y="163219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C47A01B6-E0A3-4949-B27E-C0831027DB05}"/>
              </a:ext>
            </a:extLst>
          </p:cNvPr>
          <p:cNvSpPr txBox="1">
            <a:spLocks/>
          </p:cNvSpPr>
          <p:nvPr/>
        </p:nvSpPr>
        <p:spPr>
          <a:xfrm>
            <a:off x="3845819" y="163219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BBC87E6C-C1D8-45B4-97CC-FBFB802C571F}"/>
              </a:ext>
            </a:extLst>
          </p:cNvPr>
          <p:cNvSpPr txBox="1">
            <a:spLocks/>
          </p:cNvSpPr>
          <p:nvPr/>
        </p:nvSpPr>
        <p:spPr>
          <a:xfrm>
            <a:off x="8679528" y="163219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DBE0434C-11F2-43EE-B5AE-02F82EE91147}"/>
              </a:ext>
            </a:extLst>
          </p:cNvPr>
          <p:cNvSpPr txBox="1">
            <a:spLocks/>
          </p:cNvSpPr>
          <p:nvPr/>
        </p:nvSpPr>
        <p:spPr>
          <a:xfrm>
            <a:off x="2136773" y="163219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CA1BB07-2295-4701-B282-F157E97BDC5F}"/>
              </a:ext>
            </a:extLst>
          </p:cNvPr>
          <p:cNvSpPr txBox="1">
            <a:spLocks/>
          </p:cNvSpPr>
          <p:nvPr/>
        </p:nvSpPr>
        <p:spPr>
          <a:xfrm>
            <a:off x="7126963" y="163219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" y="23949"/>
            <a:ext cx="5101873" cy="68211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33" y="1995732"/>
            <a:ext cx="10319457" cy="28291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2B71E86-001E-4A8B-B2C8-33B4A8218C37}"/>
              </a:ext>
            </a:extLst>
          </p:cNvPr>
          <p:cNvSpPr txBox="1">
            <a:spLocks/>
          </p:cNvSpPr>
          <p:nvPr/>
        </p:nvSpPr>
        <p:spPr>
          <a:xfrm>
            <a:off x="1164593" y="2529324"/>
            <a:ext cx="13919663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ard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228B2E6-CFF7-4676-87B7-8FD632D2D184}"/>
              </a:ext>
            </a:extLst>
          </p:cNvPr>
          <p:cNvSpPr txBox="1">
            <a:spLocks/>
          </p:cNvSpPr>
          <p:nvPr/>
        </p:nvSpPr>
        <p:spPr>
          <a:xfrm>
            <a:off x="4920576" y="3683453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n      </a:t>
            </a:r>
            <a:r>
              <a:rPr lang="hr-HR" sz="2400" i="1" dirty="0" err="1">
                <a:solidFill>
                  <a:srgbClr val="FF0000"/>
                </a:solidFill>
              </a:rPr>
              <a:t>old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E9C7F95-D5D5-44AF-994F-977DA6D93ACA}"/>
              </a:ext>
            </a:extLst>
          </p:cNvPr>
          <p:cNvSpPr txBox="1">
            <a:spLocks/>
          </p:cNvSpPr>
          <p:nvPr/>
        </p:nvSpPr>
        <p:spPr>
          <a:xfrm>
            <a:off x="7128820" y="4204575"/>
            <a:ext cx="4154911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ees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14E494A-1349-4C22-BE6B-67A52A0450F3}"/>
              </a:ext>
            </a:extLst>
          </p:cNvPr>
          <p:cNvSpPr txBox="1">
            <a:spLocks/>
          </p:cNvSpPr>
          <p:nvPr/>
        </p:nvSpPr>
        <p:spPr>
          <a:xfrm>
            <a:off x="4278505" y="3135894"/>
            <a:ext cx="4487379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eturn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9EB26F8-E218-4284-A4F6-E3D2F09CFB9B}"/>
              </a:ext>
            </a:extLst>
          </p:cNvPr>
          <p:cNvSpPr txBox="1">
            <a:spLocks/>
          </p:cNvSpPr>
          <p:nvPr/>
        </p:nvSpPr>
        <p:spPr>
          <a:xfrm>
            <a:off x="8822805" y="2161496"/>
            <a:ext cx="3085966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 err="1">
                <a:solidFill>
                  <a:srgbClr val="FF0000"/>
                </a:solidFill>
              </a:rPr>
              <a:t>orrow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C1A91B7-D98C-413A-BDA9-39F324523E25}"/>
              </a:ext>
            </a:extLst>
          </p:cNvPr>
          <p:cNvSpPr txBox="1">
            <a:spLocks/>
          </p:cNvSpPr>
          <p:nvPr/>
        </p:nvSpPr>
        <p:spPr>
          <a:xfrm>
            <a:off x="1998939" y="3786382"/>
            <a:ext cx="3395127" cy="299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                                                                    </a:t>
            </a:r>
            <a:r>
              <a:rPr lang="hr-HR" sz="2400" i="1" dirty="0">
                <a:solidFill>
                  <a:srgbClr val="FF0000"/>
                </a:solidFill>
              </a:rPr>
              <a:t>ine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2" grpId="0" build="p"/>
      <p:bldP spid="13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" y="21733"/>
            <a:ext cx="5102900" cy="681453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298787" y="1010293"/>
            <a:ext cx="7069382" cy="256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Put </a:t>
            </a:r>
            <a:r>
              <a:rPr lang="en-US" sz="2000" b="1" dirty="0"/>
              <a:t>the verbs in brackets in the present perfect tense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br>
              <a:rPr lang="hr-HR" sz="2000" i="1" u="sng" dirty="0"/>
            </a:br>
            <a:br>
              <a:rPr lang="hr-HR" sz="2000" i="1" u="sng" dirty="0"/>
            </a:br>
            <a:endParaRPr lang="hr-HR" sz="2000" i="1" u="sng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20" y="2291148"/>
            <a:ext cx="9730686" cy="37401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A38A619-5E25-4403-9333-C17F6E38A250}"/>
              </a:ext>
            </a:extLst>
          </p:cNvPr>
          <p:cNvSpPr txBox="1">
            <a:spLocks/>
          </p:cNvSpPr>
          <p:nvPr/>
        </p:nvSpPr>
        <p:spPr>
          <a:xfrm>
            <a:off x="2203107" y="3222146"/>
            <a:ext cx="516219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Larry has caught a fish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25604F89-8427-4D7A-89E0-A9F03DBE00B9}"/>
              </a:ext>
            </a:extLst>
          </p:cNvPr>
          <p:cNvSpPr txBox="1">
            <a:spLocks/>
          </p:cNvSpPr>
          <p:nvPr/>
        </p:nvSpPr>
        <p:spPr>
          <a:xfrm>
            <a:off x="2203107" y="4264154"/>
            <a:ext cx="516219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Lara has read the first part of 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book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62CC663C-1FC3-49F9-8996-6CBD55702CEB}"/>
              </a:ext>
            </a:extLst>
          </p:cNvPr>
          <p:cNvSpPr txBox="1">
            <a:spLocks/>
          </p:cNvSpPr>
          <p:nvPr/>
        </p:nvSpPr>
        <p:spPr>
          <a:xfrm>
            <a:off x="2203106" y="5306162"/>
            <a:ext cx="516219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Tom has won the tennis championship.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F6B05490-2697-440E-8154-CE349F6240AF}"/>
              </a:ext>
            </a:extLst>
          </p:cNvPr>
          <p:cNvSpPr txBox="1">
            <a:spLocks/>
          </p:cNvSpPr>
          <p:nvPr/>
        </p:nvSpPr>
        <p:spPr>
          <a:xfrm>
            <a:off x="7315814" y="3197094"/>
            <a:ext cx="516219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Josh has broken his leg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A3AAC5D6-A8A3-4974-8B94-2259742FD990}"/>
              </a:ext>
            </a:extLst>
          </p:cNvPr>
          <p:cNvSpPr txBox="1">
            <a:spLocks/>
          </p:cNvSpPr>
          <p:nvPr/>
        </p:nvSpPr>
        <p:spPr>
          <a:xfrm>
            <a:off x="7315813" y="4209638"/>
            <a:ext cx="5162197" cy="939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Henrietta has told me a secret</a:t>
            </a:r>
          </a:p>
        </p:txBody>
      </p:sp>
    </p:spTree>
    <p:extLst>
      <p:ext uri="{BB962C8B-B14F-4D97-AF65-F5344CB8AC3E}">
        <p14:creationId xmlns:p14="http://schemas.microsoft.com/office/powerpoint/2010/main" val="82142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23" grpId="0" build="p"/>
      <p:bldP spid="24" grpId="0" build="p"/>
      <p:bldP spid="25" grpId="0" build="p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26591"/>
            <a:ext cx="5103904" cy="68158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1" y="1501740"/>
            <a:ext cx="8857872" cy="40590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631C730-27A2-4F3C-8CD1-6A8A18459EC8}"/>
              </a:ext>
            </a:extLst>
          </p:cNvPr>
          <p:cNvSpPr txBox="1">
            <a:spLocks/>
          </p:cNvSpPr>
          <p:nvPr/>
        </p:nvSpPr>
        <p:spPr>
          <a:xfrm>
            <a:off x="3912959" y="1922929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lost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175BDF9E-AF7D-41D6-A7D8-2570487AAD97}"/>
              </a:ext>
            </a:extLst>
          </p:cNvPr>
          <p:cNvSpPr txBox="1">
            <a:spLocks/>
          </p:cNvSpPr>
          <p:nvPr/>
        </p:nvSpPr>
        <p:spPr>
          <a:xfrm>
            <a:off x="3574438" y="2471485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lived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D0B94AEA-2862-4A94-A61E-111936EF294A}"/>
              </a:ext>
            </a:extLst>
          </p:cNvPr>
          <p:cNvSpPr txBox="1">
            <a:spLocks/>
          </p:cNvSpPr>
          <p:nvPr/>
        </p:nvSpPr>
        <p:spPr>
          <a:xfrm>
            <a:off x="3399392" y="3354797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broke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01C6BF2E-CB0A-4D03-8C0C-EE309A43E2DA}"/>
              </a:ext>
            </a:extLst>
          </p:cNvPr>
          <p:cNvSpPr txBox="1">
            <a:spLocks/>
          </p:cNvSpPr>
          <p:nvPr/>
        </p:nvSpPr>
        <p:spPr>
          <a:xfrm>
            <a:off x="3074047" y="4238109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met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AA0D66AD-FE37-4758-8251-3FFCE4A76A60}"/>
              </a:ext>
            </a:extLst>
          </p:cNvPr>
          <p:cNvSpPr txBox="1">
            <a:spLocks/>
          </p:cNvSpPr>
          <p:nvPr/>
        </p:nvSpPr>
        <p:spPr>
          <a:xfrm>
            <a:off x="4196552" y="4786665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wrote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903415FA-3D21-460F-8C1A-8DF6F2D9A897}"/>
              </a:ext>
            </a:extLst>
          </p:cNvPr>
          <p:cNvSpPr txBox="1">
            <a:spLocks/>
          </p:cNvSpPr>
          <p:nvPr/>
        </p:nvSpPr>
        <p:spPr>
          <a:xfrm>
            <a:off x="9732723" y="1923883"/>
            <a:ext cx="194300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haven’t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finished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8E084F40-42B3-42F3-B282-5CCE3346E3EA}"/>
              </a:ext>
            </a:extLst>
          </p:cNvPr>
          <p:cNvSpPr txBox="1">
            <a:spLocks/>
          </p:cNvSpPr>
          <p:nvPr/>
        </p:nvSpPr>
        <p:spPr>
          <a:xfrm>
            <a:off x="8026171" y="2806241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haven’t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seen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DF5DDBE1-3924-4301-BF59-1BE9812BE181}"/>
              </a:ext>
            </a:extLst>
          </p:cNvPr>
          <p:cNvSpPr txBox="1">
            <a:spLocks/>
          </p:cNvSpPr>
          <p:nvPr/>
        </p:nvSpPr>
        <p:spPr>
          <a:xfrm>
            <a:off x="9057965" y="3161219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moved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41F9E73A-D222-40B8-A623-129B10E5384D}"/>
              </a:ext>
            </a:extLst>
          </p:cNvPr>
          <p:cNvSpPr txBox="1">
            <a:spLocks/>
          </p:cNvSpPr>
          <p:nvPr/>
        </p:nvSpPr>
        <p:spPr>
          <a:xfrm>
            <a:off x="9197589" y="4043577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was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4E4C9597-47F3-4BFF-BC31-503F7734A941}"/>
              </a:ext>
            </a:extLst>
          </p:cNvPr>
          <p:cNvSpPr txBox="1">
            <a:spLocks/>
          </p:cNvSpPr>
          <p:nvPr/>
        </p:nvSpPr>
        <p:spPr>
          <a:xfrm>
            <a:off x="8283839" y="4402431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cut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5A401FF4-55B5-49C4-BA30-6299097BB91B}"/>
              </a:ext>
            </a:extLst>
          </p:cNvPr>
          <p:cNvSpPr txBox="1">
            <a:spLocks/>
          </p:cNvSpPr>
          <p:nvPr/>
        </p:nvSpPr>
        <p:spPr>
          <a:xfrm>
            <a:off x="7783448" y="4732357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has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been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26591"/>
            <a:ext cx="5103904" cy="68158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14" y="1033089"/>
            <a:ext cx="9968379" cy="34596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797105F1-FCF5-4A38-AAE8-F479223F0F87}"/>
              </a:ext>
            </a:extLst>
          </p:cNvPr>
          <p:cNvSpPr txBox="1">
            <a:spLocks/>
          </p:cNvSpPr>
          <p:nvPr/>
        </p:nvSpPr>
        <p:spPr>
          <a:xfrm>
            <a:off x="6299775" y="4994874"/>
            <a:ext cx="6652177" cy="369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https://wordwall.net/play/889/951/237</a:t>
            </a: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https://wordwall.net/play/890/069/691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7DCADF8D-31FF-4BBC-A09A-97AF2FDC2961}"/>
              </a:ext>
            </a:extLst>
          </p:cNvPr>
          <p:cNvSpPr txBox="1">
            <a:spLocks/>
          </p:cNvSpPr>
          <p:nvPr/>
        </p:nvSpPr>
        <p:spPr>
          <a:xfrm>
            <a:off x="4316159" y="1650935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CB142BC5-6E46-433E-B21C-AD179886D476}"/>
              </a:ext>
            </a:extLst>
          </p:cNvPr>
          <p:cNvSpPr txBox="1">
            <a:spLocks/>
          </p:cNvSpPr>
          <p:nvPr/>
        </p:nvSpPr>
        <p:spPr>
          <a:xfrm>
            <a:off x="2873299" y="1966126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The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CA5E6B27-7839-4EF8-868E-AB77A99791E8}"/>
              </a:ext>
            </a:extLst>
          </p:cNvPr>
          <p:cNvSpPr txBox="1">
            <a:spLocks/>
          </p:cNvSpPr>
          <p:nvPr/>
        </p:nvSpPr>
        <p:spPr>
          <a:xfrm>
            <a:off x="3274131" y="2866698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an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29F57A47-144B-4B09-BC4F-2890637B5A8B}"/>
              </a:ext>
            </a:extLst>
          </p:cNvPr>
          <p:cNvSpPr txBox="1">
            <a:spLocks/>
          </p:cNvSpPr>
          <p:nvPr/>
        </p:nvSpPr>
        <p:spPr>
          <a:xfrm>
            <a:off x="3945299" y="3405452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C18AFC53-DCE8-4425-A020-9CC1B992541E}"/>
              </a:ext>
            </a:extLst>
          </p:cNvPr>
          <p:cNvSpPr txBox="1">
            <a:spLocks/>
          </p:cNvSpPr>
          <p:nvPr/>
        </p:nvSpPr>
        <p:spPr>
          <a:xfrm>
            <a:off x="2595928" y="396336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527E5A6D-CAC5-4252-A4DA-F7AD2E951C61}"/>
              </a:ext>
            </a:extLst>
          </p:cNvPr>
          <p:cNvSpPr txBox="1">
            <a:spLocks/>
          </p:cNvSpPr>
          <p:nvPr/>
        </p:nvSpPr>
        <p:spPr>
          <a:xfrm>
            <a:off x="4906781" y="3989202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0BE8AF15-0297-4A4B-8865-72369DB757BB}"/>
              </a:ext>
            </a:extLst>
          </p:cNvPr>
          <p:cNvSpPr txBox="1">
            <a:spLocks/>
          </p:cNvSpPr>
          <p:nvPr/>
        </p:nvSpPr>
        <p:spPr>
          <a:xfrm>
            <a:off x="7846617" y="1642294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141AE4F5-38AE-4BC3-9211-B34688967CAE}"/>
              </a:ext>
            </a:extLst>
          </p:cNvPr>
          <p:cNvSpPr txBox="1">
            <a:spLocks/>
          </p:cNvSpPr>
          <p:nvPr/>
        </p:nvSpPr>
        <p:spPr>
          <a:xfrm>
            <a:off x="7319935" y="1980533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5A60B757-9565-4E96-88CB-A13201302DA6}"/>
              </a:ext>
            </a:extLst>
          </p:cNvPr>
          <p:cNvSpPr txBox="1">
            <a:spLocks/>
          </p:cNvSpPr>
          <p:nvPr/>
        </p:nvSpPr>
        <p:spPr>
          <a:xfrm>
            <a:off x="8090000" y="2529089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A8C66AEF-E905-4181-9BFF-3903E594AEC6}"/>
              </a:ext>
            </a:extLst>
          </p:cNvPr>
          <p:cNvSpPr txBox="1">
            <a:spLocks/>
          </p:cNvSpPr>
          <p:nvPr/>
        </p:nvSpPr>
        <p:spPr>
          <a:xfrm>
            <a:off x="7267378" y="2871336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id="{A7B16F52-6C75-44FC-AB47-8979A941EFBC}"/>
              </a:ext>
            </a:extLst>
          </p:cNvPr>
          <p:cNvSpPr txBox="1">
            <a:spLocks/>
          </p:cNvSpPr>
          <p:nvPr/>
        </p:nvSpPr>
        <p:spPr>
          <a:xfrm>
            <a:off x="8589497" y="2869422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C9833EBB-4534-4824-8223-0D5F08F5E0E8}"/>
              </a:ext>
            </a:extLst>
          </p:cNvPr>
          <p:cNvSpPr txBox="1">
            <a:spLocks/>
          </p:cNvSpPr>
          <p:nvPr/>
        </p:nvSpPr>
        <p:spPr>
          <a:xfrm>
            <a:off x="6766425" y="3210633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Rezervirano mjesto sadržaja 2">
            <a:extLst>
              <a:ext uri="{FF2B5EF4-FFF2-40B4-BE49-F238E27FC236}">
                <a16:creationId xmlns:a16="http://schemas.microsoft.com/office/drawing/2014/main" id="{FD569A5D-9F65-4CDD-9B1F-DD5F798DCE6B}"/>
              </a:ext>
            </a:extLst>
          </p:cNvPr>
          <p:cNvSpPr txBox="1">
            <a:spLocks/>
          </p:cNvSpPr>
          <p:nvPr/>
        </p:nvSpPr>
        <p:spPr>
          <a:xfrm>
            <a:off x="8610403" y="3758131"/>
            <a:ext cx="1535864" cy="54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the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" y="8769"/>
            <a:ext cx="5114009" cy="683476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7" y="3032623"/>
            <a:ext cx="6892024" cy="78705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" y="14464"/>
            <a:ext cx="5112273" cy="683244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81" y="208635"/>
            <a:ext cx="6512710" cy="31099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1AC5A-A870-2C82-C7B1-91CEB47539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41" t="44444" r="13952" b="35197"/>
          <a:stretch/>
        </p:blipFill>
        <p:spPr>
          <a:xfrm>
            <a:off x="4916129" y="3893575"/>
            <a:ext cx="7063366" cy="24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186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6;  Created to create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249</cp:revision>
  <dcterms:created xsi:type="dcterms:W3CDTF">2020-09-12T11:20:19Z</dcterms:created>
  <dcterms:modified xsi:type="dcterms:W3CDTF">2022-12-12T14:06:59Z</dcterms:modified>
</cp:coreProperties>
</file>